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70" d="100"/>
          <a:sy n="170" d="100"/>
        </p:scale>
        <p:origin x="5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889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003366"/>
                </a:solidFill>
              </a:rPr>
              <a:t>Record Renewable Energy Growth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14400" y="274320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666666"/>
                </a:solidFill>
              </a:rPr>
              <a:t>A 2024 Snapshot of U.S. Renewable Energy Production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3366"/>
                </a:solidFill>
              </a:rPr>
              <a:t>2024 Renewable Energy Highlights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365760" y="1371600"/>
            <a:ext cx="8412480" cy="2743200"/>
          </a:xfrm>
          <a:prstGeom prst="rect">
            <a:avLst/>
          </a:prstGeom>
          <a:solidFill>
            <a:srgbClr val="F8F8F8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8046720" cy="256032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</a:rPr>
              <a:t>Biofuels, wind and solar each set production records in 2024
Biofuels reached 1.4 million barrels/day, up 6% from 2023
Solar output jumped 25% and wind rose 8% as new generators came online
Hydropower and nuclear production peaked decades ago; geothermal fell slightly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3366"/>
                </a:solidFill>
              </a:rPr>
              <a:t>Renewable Energy Overview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14400" y="914400"/>
            <a:ext cx="7315200" cy="4114800"/>
          </a:xfrm>
          <a:prstGeom prst="rect">
            <a:avLst/>
          </a:prstGeom>
          <a:solidFill>
            <a:srgbClr val="EEEEEE"/>
          </a:solidFill>
          <a:ln w="12700">
            <a:solidFill>
              <a:srgbClr val="AAAA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1097280" y="2103120"/>
            <a:ext cx="69494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666666"/>
                </a:solidFill>
              </a:rPr>
              <a:t>Video Placeholder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80</Words>
  <Application>Microsoft Macintosh PowerPoint</Application>
  <PresentationFormat>On-screen Show (16:9)</PresentationFormat>
  <Paragraphs>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Office Theme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Michael Ofengenden</cp:lastModifiedBy>
  <cp:revision>2</cp:revision>
  <dcterms:created xsi:type="dcterms:W3CDTF">2025-10-07T07:02:11Z</dcterms:created>
  <dcterms:modified xsi:type="dcterms:W3CDTF">2025-11-13T11:39:13Z</dcterms:modified>
</cp:coreProperties>
</file>