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sf.gov/news/350-years-later-fermats-last-theorem-finally#:~:text=Over%20the%20years%2C%20mathematicians%20did,eluded%20professionals%20and%20amateurs%20alike" TargetMode="External"/><Relationship Id="rId2" Type="http://schemas.openxmlformats.org/officeDocument/2006/relationships/hyperlink" Target="https://www.nsf.gov/news/350-years-later-fermats-last-theorem-finally#:~:text=The%20most%20famous%20note%20ever,is%20too%20narrow%20to%20contai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sf.gov/news/350-years-later-fermats-last-theorem-finally#:~:text=Everyone%20who%27s%20ever%20taken%20high,the%20square%20of%20the%20hypotenus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sf.gov/news/350-years-later-fermats-last-theorem-finally#:~:text=Fermat%27s%20Last%20Theorem%20first%20intrigued,to%20prove%20Fermat%27s%20Last%20Theore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Fermat's Last Theorem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Historical Perspective on a Mathematical Challenge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Fermat's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Fermat claimed no positive integer solutions exist for the equation below</a:t>
            </a:r>
          </a:p>
          <a:p>
            <a:pPr lvl="1"/>
            <a:r>
              <a:rPr dirty="0"/>
              <a:t>x^{n} + y^{n} = z^{n}, n &gt; 2</a:t>
            </a:r>
          </a:p>
          <a:p>
            <a:r>
              <a:rPr dirty="0"/>
              <a:t>Mathematicians proved special cases for n = 3 and n =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/>
            </a:pPr>
            <a:r>
              <a:rPr>
                <a:hlinkClick r:id="rId2"/>
              </a:rPr>
              <a:t>[1]</a:t>
            </a:r>
            <a:r>
              <a:rPr>
                <a:hlinkClick r:id="rId3"/>
              </a:rPr>
              <a:t> [2]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Pythagorean Case &amp;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case n = 2 is the Pythagorean theorem</a:t>
            </a:r>
          </a:p>
          <a:p>
            <a:pPr lvl="1"/>
            <a:r>
              <a:t>a^{2} + b^{2} = c^{2}</a:t>
            </a:r>
          </a:p>
          <a:p>
            <a:pPr lvl="1"/>
            <a:r>
              <a:t>3^{2} + 4^{2} = 5^{2}</a:t>
            </a:r>
          </a:p>
          <a:p>
            <a:pPr lvl="1"/>
            <a:r>
              <a:t>\frac{1}{2}</a:t>
            </a:r>
          </a:p>
          <a:p>
            <a:pPr lvl="1"/>
            <a:r>
              <a:t>\alpha^{2}</a:t>
            </a:r>
          </a:p>
        </p:txBody>
      </p:sp>
      <p:pic>
        <p:nvPicPr>
          <p:cNvPr id="4" name="Picture 3" descr="triang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032" y="2291129"/>
            <a:ext cx="2743200" cy="23678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/>
            </a:pPr>
            <a:r>
              <a:rPr>
                <a:hlinkClick r:id="rId3"/>
              </a:rPr>
              <a:t>[3]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Andrew Wiles &amp; Significance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Andrew Wiles announced a proof of the theorem in 1993</a:t>
            </a:r>
          </a:p>
          <a:p>
            <a:r>
              <a:t>The proof involved complex modern mathematics</a:t>
            </a:r>
          </a:p>
          <a:p>
            <a:r>
              <a:t>It connected number theory and geometry, inspiring further research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00"/>
            </a:pPr>
            <a:r>
              <a:rPr>
                <a:hlinkClick r:id="rId2"/>
              </a:rPr>
              <a:t>[4]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146</Words>
  <Application>Microsoft Macintosh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Fermat's Last Theorem</vt:lpstr>
      <vt:lpstr>Fermat's Challenge</vt:lpstr>
      <vt:lpstr>Pythagorean Case &amp; Examples</vt:lpstr>
      <vt:lpstr>Andrew Wiles &amp; Significance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2025-10-07T06:05:55Z</dcterms:modified>
  <cp:category/>
</cp:coreProperties>
</file>