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050"/>
    <p:restoredTop sz="94621"/>
  </p:normalViewPr>
  <p:slideViewPr>
    <p:cSldViewPr snapToGrid="0" snapToObjects="1">
      <p:cViewPr varScale="1">
        <p:scale>
          <a:sx n="56" d="100"/>
          <a:sy n="56" d="100"/>
        </p:scale>
        <p:origin x="176" y="18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mithsonianmag.com/smart-news/the-top-ten-dinosaur-discoveries-of-2024-180985656/#:~:text=How%20big%20a%20dinosaur%20was,dinosaurs%20are%20still%20awaiting%20discovery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mithsonianmag.com/smart-news/the-top-ten-dinosaur-discoveries-of-2024-180985656/#:~:text=How%20big%20a%20dinosaur%20was,dinosaurs%20are%20still%20awaiting%20discovery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mithsonianmag.com/smart-news/the-top-ten-dinosaur-discoveries-of-2024-180985656/#:~:text=Dinosaur%20tracks%20are%20fossilized%20behavior,was%20flapping%20as%20it%20ran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mithsonianmag.com/smart-news/the-top-ten-dinosaur-discoveries-of-2024-180985656/#:~:text=The%20spiky%20tails%20of%20stegosaurs,on%20intimidation%20than%20direct%20strikes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mithsonianmag.com/smart-news/the-top-ten-dinosaur-discoveries-of-2024-180985656/#:~:text=Dinosaur%20tracks%20are%20fossilized%20behavior,was%20flapping%20as%20it%20ran" TargetMode="External"/><Relationship Id="rId2" Type="http://schemas.openxmlformats.org/officeDocument/2006/relationships/hyperlink" Target="https://www.smithsonianmag.com/smart-news/the-top-ten-dinosaur-discoveries-of-2024-180985656/#:~:text=How%20big%20a%20dinosaur%20was,dinosaurs%20are%20still%20awaiting%20discovery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smithsonianmag.com/smart-news/the-top-ten-dinosaur-discoveries-of-2024-180985656/#:~:text=The%20spiky%20tails%20of%20stegosaurs,on%20intimidation%20than%20direct%20strike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dirty="0"/>
              <a:t>Top Dinosaur Discoveries of 2024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Highlights from Smithsonian Magazine's list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38912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0000FF"/>
                </a:solidFill>
              </a:defRPr>
            </a:pPr>
            <a:r>
              <a:rPr>
                <a:hlinkClick r:id="rId2"/>
              </a:rPr>
              <a:t>[1]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100" y="411480"/>
            <a:ext cx="4114800" cy="2743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514600" y="3771900"/>
            <a:ext cx="4114800" cy="2743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 dirty="0"/>
          </a:p>
          <a:p>
            <a:pPr>
              <a:defRPr sz="1600"/>
            </a:pPr>
            <a:r>
              <a:rPr dirty="0"/>
              <a:t>Fossil record incomplete; biggest dinosaurs remain undiscovered</a:t>
            </a:r>
          </a:p>
          <a:p>
            <a:pPr>
              <a:defRPr sz="1600"/>
            </a:pPr>
            <a:r>
              <a:rPr dirty="0"/>
              <a:t>T. rex modelling suggests some individuals were up to 70% larger than known</a:t>
            </a:r>
          </a:p>
          <a:p>
            <a:pPr>
              <a:defRPr sz="1600"/>
            </a:pPr>
            <a:r>
              <a:rPr dirty="0"/>
              <a:t>Rare giants could take millennia to uncover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361188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/>
            </a:pPr>
            <a:r>
              <a:rPr dirty="0"/>
              <a:t>Giants Yet to Be Found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937760"/>
            <a:ext cx="9144000" cy="91440"/>
          </a:xfrm>
          <a:prstGeom prst="rect">
            <a:avLst/>
          </a:prstGeom>
          <a:solidFill>
            <a:srgbClr val="C8C8C8"/>
          </a:solidFill>
          <a:ln>
            <a:solidFill>
              <a:srgbClr val="C8C8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57200" y="50292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0000FF"/>
                </a:solidFill>
              </a:defRPr>
            </a:pPr>
            <a:r>
              <a:rPr>
                <a:hlinkClick r:id="rId3"/>
              </a:rPr>
              <a:t>[1]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783080"/>
            <a:ext cx="4114800" cy="2743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0" y="2697362"/>
            <a:ext cx="4336869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dirty="0"/>
          </a:p>
          <a:p>
            <a:pPr>
              <a:defRPr sz="1600"/>
            </a:pPr>
            <a:r>
              <a:rPr dirty="0"/>
              <a:t>South Korean trackway shows a dinosaur flapping its wings while running</a:t>
            </a:r>
          </a:p>
          <a:p>
            <a:pPr>
              <a:defRPr sz="1600"/>
            </a:pPr>
            <a:r>
              <a:rPr dirty="0"/>
              <a:t>Likely made by a two-toed Microraptor moving at high speed</a:t>
            </a:r>
          </a:p>
          <a:p>
            <a:pPr>
              <a:defRPr sz="1600"/>
            </a:pPr>
            <a:r>
              <a:rPr dirty="0"/>
              <a:t>Flapping wings helped speed beyond leg power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49240" y="2194442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/>
            </a:pPr>
            <a:r>
              <a:rPr dirty="0"/>
              <a:t>Flapping Tracks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937760"/>
            <a:ext cx="9144000" cy="91440"/>
          </a:xfrm>
          <a:prstGeom prst="rect">
            <a:avLst/>
          </a:prstGeom>
          <a:solidFill>
            <a:srgbClr val="C8C8C8"/>
          </a:solidFill>
          <a:ln>
            <a:solidFill>
              <a:srgbClr val="C8C8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57200" y="50292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0000FF"/>
                </a:solidFill>
              </a:defRPr>
            </a:pPr>
            <a:r>
              <a:rPr>
                <a:hlinkClick r:id="rId3"/>
              </a:rPr>
              <a:t>[1]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71450"/>
            <a:ext cx="4114800" cy="2743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1828800"/>
            <a:ext cx="4114800" cy="2743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 dirty="0"/>
          </a:p>
          <a:p>
            <a:pPr>
              <a:defRPr sz="1600"/>
            </a:pPr>
            <a:r>
              <a:rPr dirty="0"/>
              <a:t>Spiky tails of stegosaurs used more for intimidation than impaling</a:t>
            </a:r>
          </a:p>
          <a:p>
            <a:pPr>
              <a:defRPr sz="1600"/>
            </a:pPr>
            <a:r>
              <a:rPr dirty="0"/>
              <a:t>Study of </a:t>
            </a:r>
            <a:r>
              <a:rPr dirty="0" err="1"/>
              <a:t>Miragaia</a:t>
            </a:r>
            <a:r>
              <a:rPr dirty="0"/>
              <a:t> shows tails ill-suited for piercing impacts</a:t>
            </a:r>
          </a:p>
          <a:p>
            <a:pPr>
              <a:defRPr sz="1600"/>
            </a:pPr>
            <a:r>
              <a:rPr dirty="0"/>
              <a:t>Predators likely driven off by fear rather than wounds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361188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/>
            </a:pPr>
            <a:r>
              <a:rPr dirty="0"/>
              <a:t>Intimidating Stegosaurs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4937760"/>
            <a:ext cx="9144000" cy="91440"/>
          </a:xfrm>
          <a:prstGeom prst="rect">
            <a:avLst/>
          </a:prstGeom>
          <a:solidFill>
            <a:srgbClr val="C8C8C8"/>
          </a:solidFill>
          <a:ln>
            <a:solidFill>
              <a:srgbClr val="C8C8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57200" y="50292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0000FF"/>
                </a:solidFill>
              </a:defRPr>
            </a:pPr>
            <a:r>
              <a:rPr>
                <a:hlinkClick r:id="rId3"/>
              </a:rPr>
              <a:t>[1]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74720"/>
            <a:ext cx="8229600" cy="1143000"/>
          </a:xfrm>
        </p:spPr>
        <p:txBody>
          <a:bodyPr/>
          <a:lstStyle/>
          <a:p>
            <a:r>
              <a:rPr dirty="0"/>
              <a:t>Conclusion &amp; Outlook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dirty="0"/>
          </a:p>
          <a:p>
            <a:pPr>
              <a:defRPr sz="1600"/>
            </a:pPr>
            <a:r>
              <a:rPr dirty="0"/>
              <a:t>Fossil discoveries continue to reshape our understanding of dinosaur life</a:t>
            </a:r>
          </a:p>
          <a:p>
            <a:pPr>
              <a:defRPr sz="1600"/>
            </a:pPr>
            <a:r>
              <a:rPr dirty="0" err="1"/>
              <a:t>Behavioural</a:t>
            </a:r>
            <a:r>
              <a:rPr dirty="0"/>
              <a:t> insights reveal surprising adaptations and strategies</a:t>
            </a:r>
          </a:p>
          <a:p>
            <a:pPr>
              <a:defRPr sz="1600"/>
            </a:pPr>
            <a:r>
              <a:rPr dirty="0"/>
              <a:t>Continued exploration may uncover giants and new species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38912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0000FF"/>
                </a:solidFill>
              </a:defRPr>
            </a:pPr>
            <a:r>
              <a:rPr>
                <a:hlinkClick r:id="rId2"/>
              </a:rPr>
              <a:t>[1] </a:t>
            </a:r>
            <a:r>
              <a:rPr>
                <a:hlinkClick r:id="rId3"/>
              </a:rPr>
              <a:t>[2] </a:t>
            </a:r>
            <a:r>
              <a:rPr>
                <a:hlinkClick r:id="rId4"/>
              </a:rPr>
              <a:t>[3]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154</Words>
  <Application>Microsoft Macintosh PowerPoint</Application>
  <PresentationFormat>On-screen Show (16:9)</PresentationFormat>
  <Paragraphs>27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Top Dinosaur Discoveries of 2024</vt:lpstr>
      <vt:lpstr>PowerPoint Presentation</vt:lpstr>
      <vt:lpstr>PowerPoint Presentation</vt:lpstr>
      <vt:lpstr>PowerPoint Presentation</vt:lpstr>
      <vt:lpstr>Conclusion &amp; Outlook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Michael Ofengenden</cp:lastModifiedBy>
  <cp:revision>3</cp:revision>
  <dcterms:created xsi:type="dcterms:W3CDTF">2013-01-27T09:14:16Z</dcterms:created>
  <dcterms:modified xsi:type="dcterms:W3CDTF">2025-10-07T05:40:10Z</dcterms:modified>
  <cp:category/>
</cp:coreProperties>
</file>