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55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8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.nasa.gov/missions/webb/nasas-webb-images-cold-exoplanet-12-light-years-away/#:~:text=An%20international%20team%20of%20astronomers,coldest%20exoplanets%20observed%20to%20dat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.nasa.gov/missions/webb/nasas-webb-images-cold-exoplanet-12-light-years-away/#:~:text=%E2%80%9CCold%20planets%20are%20very%20faint%2C,%E2%80%9D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cience.nasa.gov/missions/webb/nasas-webb-images-cold-exoplanet-12-light-years-away/#:~:text=Not%20Quite%20As%20Predicted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NASA’s Webb Images Cold Exoplanet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Exploring Epsilon Indi Ab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2011680"/>
            <a:ext cx="502920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/>
            </a:pPr>
            <a:r>
              <a:t>Astronomers used the James Webb Space Telescope to directly image exoplanet Epsilon Indi Ab, about 12 light-years away.</a:t>
            </a:r>
          </a:p>
          <a:p>
            <a:pPr>
              <a:defRPr sz="1400"/>
            </a:pPr>
            <a:r>
              <a:t>Epsilon Indi Ab is one of the coldest exoplanets observed to date and is several times the mass of Jupiter.</a:t>
            </a:r>
          </a:p>
          <a:p>
            <a:pPr>
              <a:defRPr sz="1400"/>
            </a:pPr>
            <a:r>
              <a:t>The planet orbits the K‑type star Epsilon Indi A and was imaged using the telescope’s coronagraph.</a:t>
            </a:r>
          </a:p>
        </p:txBody>
      </p:sp>
      <p:pic>
        <p:nvPicPr>
          <p:cNvPr id="5" name="Picture 4" descr="7707e366-ee67-431a-a4d9-2e99b059939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2011680"/>
            <a:ext cx="2743200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600"/>
            </a:pPr>
            <a:r>
              <a:rPr u="sng">
                <a:hlinkClick r:id="rId3"/>
              </a:rPr>
              <a:t>[1]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Solar System Analog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400"/>
            </a:pPr>
            <a:r>
              <a:t>Cold planets like Epsilon Indi Ab emit most of their light in the mid‑infrared spectrum.</a:t>
            </a:r>
          </a:p>
          <a:p>
            <a:pPr>
              <a:defRPr sz="1400"/>
            </a:pPr>
            <a:r>
              <a:t>Webb’s large mirror and MIRI instrument provide the spatial resolution needed to separate the planet from its host star.</a:t>
            </a:r>
          </a:p>
          <a:p>
            <a:pPr>
              <a:defRPr sz="1400"/>
            </a:pPr>
            <a:r>
              <a:t>With a temperature of 35 °F (2 °C), the planet is about 180 °F warmer than gas giants in our solar system.</a:t>
            </a:r>
          </a:p>
        </p:txBody>
      </p:sp>
      <p:pic>
        <p:nvPicPr>
          <p:cNvPr id="4" name="Picture 3" descr="7707e366-ee67-431a-a4d9-2e99b059939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286000"/>
            <a:ext cx="2743200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600"/>
            </a:pPr>
            <a:r>
              <a:rPr u="sng">
                <a:hlinkClick r:id="rId3"/>
              </a:rPr>
              <a:t>[1]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Not Quite As Predicted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400"/>
            </a:pPr>
            <a:r>
              <a:t>Epsilon Indi Ab is the twelfth closest known exoplanet and the closest more massive than Jupiter.</a:t>
            </a:r>
          </a:p>
          <a:p>
            <a:pPr>
              <a:defRPr sz="1400"/>
            </a:pPr>
            <a:r>
              <a:t>Radial velocity data suggested a planet, but the detected planet is more massive, farther from its star and on a different orbit than predicted.</a:t>
            </a:r>
          </a:p>
          <a:p>
            <a:pPr>
              <a:defRPr sz="1400"/>
            </a:pPr>
            <a:r>
              <a:t>Its atmosphere may contain methane, carbon monoxide and carbon dioxide, absorbing shorter wavelengths and hinting at a cloudy atmosphere.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82296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  <a:defRPr sz="600"/>
            </a:pPr>
            <a:r>
              <a:rPr u="sng">
                <a:hlinkClick r:id="rId2"/>
              </a:rPr>
              <a:t>[1]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219</Words>
  <Application>Microsoft Macintosh PowerPoint</Application>
  <PresentationFormat>On-screen Show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NASA’s Webb Images Cold Exoplanet</vt:lpstr>
      <vt:lpstr>Introduction</vt:lpstr>
      <vt:lpstr>A Solar System Analog</vt:lpstr>
      <vt:lpstr>Not Quite As Predicted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1</cp:revision>
  <dcterms:created xsi:type="dcterms:W3CDTF">2013-01-27T09:14:16Z</dcterms:created>
  <dcterms:modified xsi:type="dcterms:W3CDTF">2025-10-07T05:27:38Z</dcterms:modified>
  <cp:category/>
</cp:coreProperties>
</file>