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145"/>
    <p:restoredTop sz="94619"/>
  </p:normalViewPr>
  <p:slideViewPr>
    <p:cSldViewPr snapToGrid="0" snapToObjects="1">
      <p:cViewPr varScale="1">
        <p:scale>
          <a:sx n="75" d="100"/>
          <a:sy n="75" d="100"/>
        </p:scale>
        <p:origin x="160" y="9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CT Cha b Disc</c:v>
                </c:pt>
              </c:strCache>
            </c:strRef>
          </c:tx>
          <c:invertIfNegative val="1"/>
          <c:cat>
            <c:strRef>
              <c:f>Sheet1!$A$2:$A$3</c:f>
              <c:strCache>
                <c:ptCount val="2"/>
                <c:pt idx="0">
                  <c:v>Carbon-bearing molecules</c:v>
                </c:pt>
                <c:pt idx="1">
                  <c:v>Water molecules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E2-E848-B718-E5FDF0D626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Host Star Disc</c:v>
                </c:pt>
              </c:strCache>
            </c:strRef>
          </c:tx>
          <c:invertIfNegative val="1"/>
          <c:cat>
            <c:strRef>
              <c:f>Sheet1!$A$2:$A$3</c:f>
              <c:strCache>
                <c:ptCount val="2"/>
                <c:pt idx="0">
                  <c:v>Carbon-bearing molecules</c:v>
                </c:pt>
                <c:pt idx="1">
                  <c:v>Water molecules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E2-E848-B718-E5FDF0D62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8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  <c:majorUnit val="2"/>
      </c:valAx>
    </c:plotArea>
    <c:legend>
      <c:legendPos val="b"/>
      <c:overlay val="0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esawebb.org/news/weic2521/#:~:text=The%20NASA%2FESA%2FCSA%20James%20Webb%20Space,detected%20in%20the%20Webb%20data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sawebb.org/news/weic2521/#:~:text=The%20young%20star%20the%20planet,are%2074%20billion%20kilometres%20apart" TargetMode="External"/><Relationship Id="rId2" Type="http://schemas.openxmlformats.org/officeDocument/2006/relationships/hyperlink" Target="https://esawebb.org/news/weic2521/#:~:text=The%20NASA%2FESA%2FCSA%20James%20Webb%20Space,detected%20in%20the%20Webb%20dat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sawebb.org/news/weic2521/#:~:text=Ultimately%2C%20the%20team%20discovered%20seven,chemical%20evolution%20over%20only%202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sawebb.org/news/weic2521/#:~:text=Ultimately%2C%20the%20team%20discovered%20seven,chemical%20evolution%20over%20only%202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sawebb.org/news/weic2521/#:~:text=The%20NASA%2FESA%2FCSA%20James%20Webb%20Space,detected%20in%20the%20Webb%20data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sawebb.org/news/weic2521/#:~:text=Ultimately%2C%20the%20team%20discovered%20seven,chemical%20evolution%20over%20only%202" TargetMode="External"/><Relationship Id="rId2" Type="http://schemas.openxmlformats.org/officeDocument/2006/relationships/hyperlink" Target="https://esawebb.org/news/weic2521/#:~:text=The%20NASA%2FESA%2FCSA%20James%20Webb%20Space,detected%20in%20the%20Webb%20dat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sawebb.org/news/weic2521/#:~:text=%E2%80%9CWe%20want%20to%20learn%20more,%E2%80%9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Moon-Forming Disc Discovered by Webb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Observations of CT Cha b reveal a carbon-rich circumplanetary disc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0000FF"/>
                </a:solidFill>
              </a:defRPr>
            </a:pPr>
            <a:r>
              <a:rPr>
                <a:hlinkClick r:id="rId2"/>
              </a:rPr>
              <a:t>[1]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First direct measurements of a potential moon-forming disc around CT Cha b</a:t>
            </a:r>
          </a:p>
          <a:p>
            <a:pPr>
              <a:defRPr sz="1800"/>
            </a:pPr>
            <a:r>
              <a:t>CT Cha b is 625 light years away and surrounded by a carbon-rich disc</a:t>
            </a:r>
          </a:p>
          <a:p>
            <a:pPr>
              <a:defRPr sz="1800"/>
            </a:pPr>
            <a:r>
              <a:t>Host star is 2 million years old; disc is not part of the star's accretion disc</a:t>
            </a:r>
          </a:p>
          <a:p>
            <a:pPr>
              <a:defRPr sz="1800"/>
            </a:pPr>
            <a:r>
              <a:t>Disc and star are 74 billion km apart</a:t>
            </a:r>
          </a:p>
          <a:p>
            <a:pPr>
              <a:defRPr sz="1800"/>
            </a:pPr>
            <a:r>
              <a:t>Seven carbon-bearing molecules discovered; host star disc contains water but no carbon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0000FF"/>
                </a:solidFill>
              </a:defRPr>
            </a:pPr>
            <a:r>
              <a:rPr>
                <a:hlinkClick r:id="rId2"/>
              </a:rPr>
              <a:t>[1] </a:t>
            </a:r>
            <a:r>
              <a:rPr>
                <a:hlinkClick r:id="rId3"/>
              </a:rPr>
              <a:t>[2] </a:t>
            </a:r>
            <a:r>
              <a:rPr>
                <a:hlinkClick r:id="rId4"/>
              </a:rPr>
              <a:t>[3]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Molecule Comparison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1828800"/>
          <a:ext cx="73152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0000FF"/>
                </a:solidFill>
              </a:defRPr>
            </a:pPr>
            <a:r>
              <a:rPr>
                <a:hlinkClick r:id="rId3"/>
              </a:rPr>
              <a:t>[1]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Illustration: Moon-Forming Disc</a:t>
            </a:r>
          </a:p>
        </p:txBody>
      </p:sp>
      <p:pic>
        <p:nvPicPr>
          <p:cNvPr id="3" name="Picture 2" descr="weic2521a.jpg"/>
          <p:cNvPicPr>
            <a:picLocks noChangeAspect="1"/>
          </p:cNvPicPr>
          <p:nvPr/>
        </p:nvPicPr>
        <p:blipFill>
          <a:blip r:embed="rId2"/>
          <a:srcRect l="25308"/>
          <a:stretch>
            <a:fillRect/>
          </a:stretch>
        </p:blipFill>
        <p:spPr>
          <a:xfrm>
            <a:off x="118532" y="1417638"/>
            <a:ext cx="4453468" cy="44718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943282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/>
            </a:pPr>
            <a:r>
              <a:rPr dirty="0"/>
              <a:t>Artist's impression of the circumplanetary disc around CT Cha b and its host star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0936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0000FF"/>
                </a:solidFill>
              </a:defRPr>
            </a:pPr>
            <a:r>
              <a:rPr>
                <a:hlinkClick r:id="rId3"/>
              </a:rPr>
              <a:t>[1]</a:t>
            </a:r>
          </a:p>
        </p:txBody>
      </p:sp>
      <p:pic>
        <p:nvPicPr>
          <p:cNvPr id="1026" name="Picture 2" descr="112 Moon Disc Stock Videos, Footage, &amp; 4K Video Clips - Getty Images">
            <a:extLst>
              <a:ext uri="{FF2B5EF4-FFF2-40B4-BE49-F238E27FC236}">
                <a16:creationId xmlns:a16="http://schemas.microsoft.com/office/drawing/2014/main" id="{28EFB6D5-3CCF-AE43-990F-608BB52B1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465354" y="2396195"/>
            <a:ext cx="4471441" cy="25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 &amp; 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Discovery provides first glimpse into moon formation around exoplanets</a:t>
            </a:r>
          </a:p>
          <a:p>
            <a:pPr>
              <a:defRPr sz="1800"/>
            </a:pPr>
            <a:r>
              <a:t>Carbon-rich chemistry highlights rapid evolution in young planetary discs</a:t>
            </a:r>
          </a:p>
          <a:p>
            <a:pPr>
              <a:defRPr sz="1800"/>
            </a:pPr>
            <a:r>
              <a:t>Studying systems under construction helps us understand our own Solar System's history</a:t>
            </a:r>
          </a:p>
          <a:p>
            <a:pPr>
              <a:defRPr sz="1800"/>
            </a:pPr>
            <a:r>
              <a:t>Future surveys with Webb will explore other young planets and discs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0000FF"/>
                </a:solidFill>
              </a:defRPr>
            </a:pPr>
            <a:r>
              <a:rPr>
                <a:hlinkClick r:id="rId2"/>
              </a:rPr>
              <a:t>[1] </a:t>
            </a:r>
            <a:r>
              <a:rPr>
                <a:hlinkClick r:id="rId3"/>
              </a:rPr>
              <a:t>[2] </a:t>
            </a:r>
            <a:r>
              <a:rPr>
                <a:hlinkClick r:id="rId4"/>
              </a:rPr>
              <a:t>[3]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173</Words>
  <Application>Microsoft Macintosh PowerPoint</Application>
  <PresentationFormat>On-screen Show (4:3)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Moon-Forming Disc Discovered by Webb</vt:lpstr>
      <vt:lpstr>Key Findings</vt:lpstr>
      <vt:lpstr>Molecule Comparison</vt:lpstr>
      <vt:lpstr>Illustration: Moon-Forming Disc</vt:lpstr>
      <vt:lpstr>Conclusion &amp; Next Steps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Michael Ofengenden</cp:lastModifiedBy>
  <cp:revision>2</cp:revision>
  <dcterms:created xsi:type="dcterms:W3CDTF">2013-01-27T09:14:16Z</dcterms:created>
  <dcterms:modified xsi:type="dcterms:W3CDTF">2025-10-07T05:32:04Z</dcterms:modified>
  <cp:category/>
</cp:coreProperties>
</file>