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01" r:id="rId1"/>
  </p:sldMasterIdLst>
  <p:notesMasterIdLst>
    <p:notesMasterId r:id="rId13"/>
  </p:notesMasterIdLst>
  <p:handoutMasterIdLst>
    <p:handoutMasterId r:id="rId14"/>
  </p:handoutMasterIdLst>
  <p:sldIdLst>
    <p:sldId id="291" r:id="rId2"/>
    <p:sldId id="292" r:id="rId3"/>
    <p:sldId id="294" r:id="rId4"/>
    <p:sldId id="295" r:id="rId5"/>
    <p:sldId id="296" r:id="rId6"/>
    <p:sldId id="297" r:id="rId7"/>
    <p:sldId id="298" r:id="rId8"/>
    <p:sldId id="301" r:id="rId9"/>
    <p:sldId id="300" r:id="rId10"/>
    <p:sldId id="286" r:id="rId11"/>
    <p:sldId id="290" r:id="rId12"/>
    <p:sldId id="302" r:id="rId19"/>
  </p:sldIdLst>
  <p:sldSz cx="9144000" cy="6858000" type="screen4x3"/>
  <p:notesSz cx="6858000" cy="9144000"/>
  <p:defaultTextStyle>
    <a:defPPr>
      <a:defRPr lang="en-US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8383"/>
    <a:srgbClr val="666666"/>
    <a:srgbClr val="005BBB"/>
    <a:srgbClr val="4DC3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627"/>
    <p:restoredTop sz="95827"/>
  </p:normalViewPr>
  <p:slideViewPr>
    <p:cSldViewPr snapToGrid="0" snapToObjects="1">
      <p:cViewPr varScale="1">
        <p:scale>
          <a:sx n="115" d="100"/>
          <a:sy n="115" d="100"/>
        </p:scale>
        <p:origin x="120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606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7" d="100"/>
          <a:sy n="87" d="100"/>
        </p:scale>
        <p:origin x="3904" y="192"/>
      </p:cViewPr>
      <p:guideLst/>
    </p:cSldViewPr>
  </p:notes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handoutMaster" Target="handoutMasters/handout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9" Type="http://schemas.openxmlformats.org/officeDocument/2006/relationships/slide" Target="slides/slide12.xml"/></Relationships>
</file>

<file path=ppt/charts/_rels/chart1.xml.rels><?xml version='1.0' encoding='UTF-8' standalone='yes'?>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pPr>
            <a:r>
              <a:rPr lang="en-US" sz="2400" b="0" dirty="0">
                <a:solidFill>
                  <a:srgbClr val="828383"/>
                </a:solidFill>
                <a:latin typeface="Arial" charset="0"/>
                <a:ea typeface="Arial" charset="0"/>
                <a:cs typeface="Arial" charset="0"/>
              </a:rPr>
              <a:t>Data</a:t>
            </a:r>
            <a:r>
              <a:rPr lang="en-US" sz="2400" b="0" baseline="0" dirty="0">
                <a:solidFill>
                  <a:srgbClr val="828383"/>
                </a:solidFill>
                <a:latin typeface="Arial" charset="0"/>
                <a:ea typeface="Arial" charset="0"/>
                <a:cs typeface="Arial" charset="0"/>
              </a:rPr>
              <a:t> Analysis</a:t>
            </a:r>
            <a:endParaRPr lang="en-US" sz="2400" b="0" dirty="0">
              <a:solidFill>
                <a:srgbClr val="828383"/>
              </a:solidFill>
              <a:latin typeface="Arial" charset="0"/>
              <a:ea typeface="Arial" charset="0"/>
              <a:cs typeface="Arial" charset="0"/>
            </a:endParaRPr>
          </a:p>
        </c:rich>
      </c:tx>
      <c:layout>
        <c:manualLayout>
          <c:xMode val="edge"/>
          <c:yMode val="edge"/>
          <c:x val="0.38530815109343902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6.94865452951582E-2"/>
          <c:y val="0.18978671073608999"/>
          <c:w val="0.90466852428734701"/>
          <c:h val="0.617691604255487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</c:v>
                </c:pt>
                <c:pt idx="1">
                  <c:v>category </c:v>
                </c:pt>
                <c:pt idx="2">
                  <c:v>category </c:v>
                </c:pt>
                <c:pt idx="3">
                  <c:v>category 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DC-4AA8-9941-E0BF550D456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</c:v>
                </c:pt>
                <c:pt idx="1">
                  <c:v>category </c:v>
                </c:pt>
                <c:pt idx="2">
                  <c:v>category </c:v>
                </c:pt>
                <c:pt idx="3">
                  <c:v>category 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1DC-4AA8-9941-E0BF550D456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</c:v>
                </c:pt>
                <c:pt idx="1">
                  <c:v>category </c:v>
                </c:pt>
                <c:pt idx="2">
                  <c:v>category </c:v>
                </c:pt>
                <c:pt idx="3">
                  <c:v>category 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1DC-4AA8-9941-E0BF550D45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2131847080"/>
        <c:axId val="-2132247848"/>
      </c:barChart>
      <c:catAx>
        <c:axId val="-2131847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412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rgbClr val="828383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-2132247848"/>
        <c:crosses val="autoZero"/>
        <c:auto val="1"/>
        <c:lblAlgn val="ctr"/>
        <c:lblOffset val="100"/>
        <c:noMultiLvlLbl val="0"/>
      </c:catAx>
      <c:valAx>
        <c:axId val="-2132247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-2131847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10186910035848"/>
          <c:y val="0.93190648234361995"/>
          <c:w val="0.60624004007451404"/>
          <c:h val="6.794537250554620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rgbClr val="828383"/>
              </a:solidFill>
              <a:latin typeface="Arial" charset="0"/>
              <a:ea typeface="Arial" charset="0"/>
              <a:cs typeface="Arial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>
        <a:alpha val="62000"/>
      </a:schemeClr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Arial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1D33A1-6D17-2C4C-B4C2-C83DB37352CC}" type="datetimeFigureOut">
              <a:rPr lang="en-US" smtClean="0">
                <a:latin typeface="Arial" charset="0"/>
              </a:rPr>
              <a:t>12/4/2024</a:t>
            </a:fld>
            <a:endParaRPr lang="en-US" dirty="0">
              <a:latin typeface="Arial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59171E-5108-1245-8B63-E8B205C9AF87}" type="slidenum">
              <a:rPr lang="en-US" smtClean="0">
                <a:latin typeface="Arial" charset="0"/>
              </a:rPr>
              <a:t>‹#›</a:t>
            </a:fld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75423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fld id="{5B96CA4F-2197-CC40-B4FC-798A937A9DC6}" type="datetimeFigureOut">
              <a:rPr lang="en-US" smtClean="0"/>
              <a:pPr/>
              <a:t>12/4/2024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</a:defRPr>
            </a:lvl1pPr>
          </a:lstStyle>
          <a:p>
            <a:fld id="{02322656-8894-1544-92AA-01B3CF5E61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27504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917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1pPr>
    <a:lvl2pPr marL="609585" algn="l" defTabSz="121917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1219170" algn="l" defTabSz="121917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3pPr>
    <a:lvl4pPr marL="1828754" algn="l" defTabSz="121917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4pPr>
    <a:lvl5pPr marL="2438339" algn="l" defTabSz="121917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  <p:txBody>
          <a:bodyPr/>
          <a:p/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322656-8894-1544-92AA-01B3CF5E618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218933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2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2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857"/>
            <a:ext cx="9144000" cy="6858000"/>
          </a:xfrm>
          <a:prstGeom prst="rect">
            <a:avLst/>
          </a:prstGeom>
        </p:spPr>
      </p:pic>
      <p:sp>
        <p:nvSpPr>
          <p:cNvPr id="10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93776" y="3968497"/>
            <a:ext cx="4978908" cy="1650381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buNone/>
              <a:defRPr sz="2100" b="0" i="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pPr lvl="0"/>
            <a:r>
              <a:rPr lang="en-US" dirty="0"/>
              <a:t>Sub-topic</a:t>
            </a:r>
          </a:p>
        </p:txBody>
      </p:sp>
      <p:sp>
        <p:nvSpPr>
          <p:cNvPr id="14" name="Title 1"/>
          <p:cNvSpPr>
            <a:spLocks noGrp="1"/>
          </p:cNvSpPr>
          <p:nvPr>
            <p:ph type="ctrTitle" hasCustomPrompt="1"/>
          </p:nvPr>
        </p:nvSpPr>
        <p:spPr>
          <a:xfrm>
            <a:off x="493776" y="1490472"/>
            <a:ext cx="4978908" cy="2386584"/>
          </a:xfrm>
          <a:prstGeom prst="rect">
            <a:avLst/>
          </a:prstGeom>
          <a:ln>
            <a:noFill/>
          </a:ln>
        </p:spPr>
        <p:txBody>
          <a:bodyPr lIns="0" anchor="b"/>
          <a:lstStyle>
            <a:lvl1pPr algn="l">
              <a:lnSpc>
                <a:spcPts val="4350"/>
              </a:lnSpc>
              <a:defRPr sz="4500" b="1" i="0" cap="all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08971" y="5822720"/>
            <a:ext cx="3713026" cy="558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879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00" y="0"/>
            <a:ext cx="9144000" cy="685800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493776" y="1490663"/>
            <a:ext cx="4978908" cy="2387600"/>
          </a:xfrm>
          <a:prstGeom prst="rect">
            <a:avLst/>
          </a:prstGeom>
          <a:ln>
            <a:noFill/>
          </a:ln>
        </p:spPr>
        <p:txBody>
          <a:bodyPr lIns="0" anchor="b"/>
          <a:lstStyle>
            <a:lvl1pPr algn="l">
              <a:lnSpc>
                <a:spcPts val="4350"/>
              </a:lnSpc>
              <a:defRPr sz="4500" b="1" i="0" cap="all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DIVIDER SLIDE</a:t>
            </a:r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93776" y="3970337"/>
            <a:ext cx="4978908" cy="2212976"/>
          </a:xfrm>
          <a:prstGeom prst="rect">
            <a:avLst/>
          </a:prstGeom>
          <a:ln>
            <a:noFill/>
          </a:ln>
        </p:spPr>
        <p:txBody>
          <a:bodyPr lIns="0">
            <a:normAutofit/>
          </a:bodyPr>
          <a:lstStyle>
            <a:lvl1pPr marL="0" indent="0" algn="l">
              <a:buNone/>
              <a:defRPr sz="2100" b="0" baseline="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Section title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03663" y="153461"/>
            <a:ext cx="3218779" cy="484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465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256314" y="2177143"/>
            <a:ext cx="4887686" cy="46808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6"/>
          <p:cNvSpPr txBox="1">
            <a:spLocks/>
          </p:cNvSpPr>
          <p:nvPr userDrawn="1"/>
        </p:nvSpPr>
        <p:spPr>
          <a:xfrm>
            <a:off x="8284464" y="6221885"/>
            <a:ext cx="544068" cy="5345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685800" rtl="0" eaLnBrk="1" latinLnBrk="0" hangingPunct="1">
              <a:defRPr sz="1000" b="1" i="0" kern="1200">
                <a:solidFill>
                  <a:srgbClr val="828383"/>
                </a:solidFill>
                <a:latin typeface="Museo Slab 900" charset="0"/>
                <a:ea typeface="Museo Slab 900" charset="0"/>
                <a:cs typeface="Museo Slab 900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15D2C3-7EB9-F849-9C19-1CC92E2870ED}" type="slidenum">
              <a:rPr lang="en-US" sz="1200" b="1" smtClean="0">
                <a:latin typeface="Arial" charset="0"/>
                <a:ea typeface="Arial" charset="0"/>
                <a:cs typeface="Arial" charset="0"/>
              </a:rPr>
              <a:pPr/>
              <a:t>‹#›</a:t>
            </a:fld>
            <a:endParaRPr lang="en-US" sz="1200" b="1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6417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27101" y="2189264"/>
            <a:ext cx="4802124" cy="37904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ts val="1950"/>
              </a:lnSpc>
              <a:buNone/>
              <a:defRPr sz="1350" b="0" i="0" spc="-38" baseline="0">
                <a:solidFill>
                  <a:srgbClr val="828383"/>
                </a:solidFill>
                <a:latin typeface="Arial" charset="0"/>
                <a:ea typeface="Arial" charset="0"/>
                <a:cs typeface="Arial" charset="0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Em </a:t>
            </a:r>
            <a:r>
              <a:rPr lang="en-US" dirty="0" err="1"/>
              <a:t>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vehicula</a:t>
            </a:r>
            <a:r>
              <a:rPr lang="en-US" dirty="0"/>
              <a:t> dui in </a:t>
            </a:r>
            <a:r>
              <a:rPr lang="en-US" dirty="0" err="1"/>
              <a:t>neque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, in </a:t>
            </a:r>
            <a:r>
              <a:rPr lang="en-US" dirty="0" err="1"/>
              <a:t>aliquet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varius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a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magna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. </a:t>
            </a:r>
            <a:r>
              <a:rPr lang="en-US" dirty="0" err="1"/>
              <a:t>Quisque</a:t>
            </a:r>
            <a:r>
              <a:rPr lang="en-US" dirty="0"/>
              <a:t> </a:t>
            </a:r>
            <a:r>
              <a:rPr lang="en-US" dirty="0" err="1"/>
              <a:t>varius</a:t>
            </a:r>
            <a:r>
              <a:rPr lang="en-US" dirty="0"/>
              <a:t> libero </a:t>
            </a:r>
            <a:r>
              <a:rPr lang="en-US" dirty="0" err="1"/>
              <a:t>placerat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. Integer a </a:t>
            </a:r>
            <a:r>
              <a:rPr lang="en-US" dirty="0" err="1"/>
              <a:t>arcu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ante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scelerisque</a:t>
            </a:r>
            <a:r>
              <a:rPr lang="en-US" dirty="0"/>
              <a:t>. Class </a:t>
            </a:r>
            <a:r>
              <a:rPr lang="en-US" dirty="0" err="1"/>
              <a:t>aptent</a:t>
            </a:r>
            <a:r>
              <a:rPr lang="en-US" dirty="0"/>
              <a:t> </a:t>
            </a:r>
            <a:r>
              <a:rPr lang="en-US" dirty="0" err="1"/>
              <a:t>taciti</a:t>
            </a:r>
            <a:r>
              <a:rPr lang="en-US" dirty="0"/>
              <a:t> </a:t>
            </a:r>
            <a:r>
              <a:rPr lang="en-US" dirty="0" err="1"/>
              <a:t>sociosqu</a:t>
            </a:r>
            <a:r>
              <a:rPr lang="en-US" dirty="0"/>
              <a:t> ad </a:t>
            </a:r>
            <a:r>
              <a:rPr lang="en-US" dirty="0" err="1"/>
              <a:t>litora</a:t>
            </a:r>
            <a:r>
              <a:rPr lang="en-US" dirty="0"/>
              <a:t> </a:t>
            </a:r>
            <a:r>
              <a:rPr lang="en-US" dirty="0" err="1"/>
              <a:t>torquent</a:t>
            </a:r>
            <a:r>
              <a:rPr lang="en-US" dirty="0"/>
              <a:t>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427101" y="1320800"/>
            <a:ext cx="7886700" cy="716084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2700">
                <a:solidFill>
                  <a:srgbClr val="005BBB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366897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425196" y="2185417"/>
            <a:ext cx="3134815" cy="351140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ts val="1950"/>
              </a:lnSpc>
              <a:buNone/>
              <a:defRPr sz="1350" b="0" i="0" spc="-38" baseline="0">
                <a:solidFill>
                  <a:srgbClr val="828383"/>
                </a:solidFill>
                <a:latin typeface="Arial" charset="0"/>
                <a:ea typeface="Arial" charset="0"/>
                <a:cs typeface="Arial" charset="0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vehicula</a:t>
            </a:r>
            <a:r>
              <a:rPr lang="en-US" dirty="0"/>
              <a:t> dui in </a:t>
            </a:r>
            <a:r>
              <a:rPr lang="en-US" dirty="0" err="1"/>
              <a:t>neque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, in </a:t>
            </a:r>
            <a:r>
              <a:rPr lang="en-US" dirty="0" err="1"/>
              <a:t>aliquet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varius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a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magna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. </a:t>
            </a:r>
            <a:r>
              <a:rPr lang="en-US" dirty="0" err="1"/>
              <a:t>Quisque</a:t>
            </a:r>
            <a:r>
              <a:rPr lang="en-US" dirty="0"/>
              <a:t> </a:t>
            </a:r>
            <a:r>
              <a:rPr lang="en-US" dirty="0" err="1"/>
              <a:t>varius</a:t>
            </a:r>
            <a:r>
              <a:rPr lang="en-US" dirty="0"/>
              <a:t> libero </a:t>
            </a:r>
            <a:r>
              <a:rPr lang="en-US" dirty="0" err="1"/>
              <a:t>placerat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. Integer a </a:t>
            </a:r>
            <a:r>
              <a:rPr lang="en-US" dirty="0" err="1"/>
              <a:t>arcu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ante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scelerisque</a:t>
            </a:r>
            <a:r>
              <a:rPr lang="en-US" dirty="0"/>
              <a:t>. 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3771900" y="2185417"/>
            <a:ext cx="3134815" cy="351140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ts val="1950"/>
              </a:lnSpc>
              <a:buNone/>
              <a:defRPr sz="1350" b="0" i="0" spc="-38" baseline="0">
                <a:solidFill>
                  <a:srgbClr val="828383"/>
                </a:solidFill>
                <a:latin typeface="Arial" charset="0"/>
                <a:ea typeface="Arial" charset="0"/>
                <a:cs typeface="Arial" charset="0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molestie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vitae dolor </a:t>
            </a:r>
            <a:r>
              <a:rPr lang="en-US" dirty="0" err="1"/>
              <a:t>euismod</a:t>
            </a:r>
            <a:r>
              <a:rPr lang="en-US" dirty="0"/>
              <a:t>,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finibus</a:t>
            </a:r>
            <a:r>
              <a:rPr lang="en-US" dirty="0"/>
              <a:t> </a:t>
            </a:r>
            <a:r>
              <a:rPr lang="en-US" dirty="0" err="1"/>
              <a:t>risus</a:t>
            </a:r>
            <a:r>
              <a:rPr lang="en-US" dirty="0"/>
              <a:t> </a:t>
            </a:r>
            <a:r>
              <a:rPr lang="en-US" dirty="0" err="1"/>
              <a:t>mattis</a:t>
            </a:r>
            <a:r>
              <a:rPr lang="en-US" dirty="0"/>
              <a:t>. In </a:t>
            </a:r>
            <a:r>
              <a:rPr lang="en-US" dirty="0" err="1"/>
              <a:t>ornare</a:t>
            </a:r>
            <a:r>
              <a:rPr lang="en-US" dirty="0"/>
              <a:t> convallis </a:t>
            </a:r>
            <a:r>
              <a:rPr lang="en-US" dirty="0" err="1"/>
              <a:t>velit</a:t>
            </a:r>
            <a:r>
              <a:rPr lang="en-US" dirty="0"/>
              <a:t> vitae cursus. Integer </a:t>
            </a:r>
            <a:r>
              <a:rPr lang="en-US" dirty="0" err="1"/>
              <a:t>egestas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mi </a:t>
            </a:r>
            <a:r>
              <a:rPr lang="en-US" dirty="0" err="1"/>
              <a:t>vehicula</a:t>
            </a:r>
            <a:r>
              <a:rPr lang="en-US" dirty="0"/>
              <a:t> </a:t>
            </a:r>
            <a:r>
              <a:rPr lang="en-US" dirty="0" err="1"/>
              <a:t>sollicitudin</a:t>
            </a:r>
            <a:r>
              <a:rPr lang="en-US" dirty="0"/>
              <a:t>. </a:t>
            </a:r>
            <a:r>
              <a:rPr lang="en-US" dirty="0" err="1"/>
              <a:t>Pellentesque</a:t>
            </a:r>
            <a:r>
              <a:rPr lang="en-US" dirty="0"/>
              <a:t> habitant </a:t>
            </a:r>
            <a:r>
              <a:rPr lang="en-US" dirty="0" err="1"/>
              <a:t>morbi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 </a:t>
            </a:r>
            <a:r>
              <a:rPr lang="en-US" dirty="0" err="1"/>
              <a:t>senectus</a:t>
            </a:r>
            <a:r>
              <a:rPr lang="en-US" dirty="0"/>
              <a:t> et </a:t>
            </a:r>
            <a:r>
              <a:rPr lang="en-US" dirty="0" err="1"/>
              <a:t>netus</a:t>
            </a:r>
            <a:r>
              <a:rPr lang="en-US" dirty="0"/>
              <a:t> et </a:t>
            </a:r>
            <a:r>
              <a:rPr lang="en-US" dirty="0" err="1"/>
              <a:t>malesuada</a:t>
            </a:r>
            <a:r>
              <a:rPr lang="en-US" dirty="0"/>
              <a:t> fames ac </a:t>
            </a:r>
            <a:r>
              <a:rPr lang="en-US" dirty="0" err="1"/>
              <a:t>turpis</a:t>
            </a:r>
            <a:r>
              <a:rPr lang="en-US" dirty="0"/>
              <a:t> </a:t>
            </a:r>
            <a:r>
              <a:rPr lang="en-US" dirty="0" err="1"/>
              <a:t>egestas</a:t>
            </a:r>
            <a:r>
              <a:rPr lang="en-US" dirty="0"/>
              <a:t>.</a:t>
            </a:r>
          </a:p>
        </p:txBody>
      </p:sp>
      <p:sp>
        <p:nvSpPr>
          <p:cNvPr id="5" name="Title 3"/>
          <p:cNvSpPr>
            <a:spLocks noGrp="1"/>
          </p:cNvSpPr>
          <p:nvPr>
            <p:ph type="title" hasCustomPrompt="1"/>
          </p:nvPr>
        </p:nvSpPr>
        <p:spPr>
          <a:xfrm>
            <a:off x="427101" y="1320800"/>
            <a:ext cx="7886700" cy="716084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2700">
                <a:solidFill>
                  <a:srgbClr val="005BBB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61855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ed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425196" y="2185417"/>
            <a:ext cx="6418318" cy="3732425"/>
          </a:xfrm>
          <a:prstGeom prst="rect">
            <a:avLst/>
          </a:prstGeom>
        </p:spPr>
        <p:txBody>
          <a:bodyPr lIns="182880" rIns="182880">
            <a:noAutofit/>
          </a:bodyPr>
          <a:lstStyle>
            <a:lvl1pPr marL="342900" marR="0" indent="-304800" algn="l" defTabSz="685800" rtl="0" eaLnBrk="1" fontAlgn="auto" latinLnBrk="0" hangingPunct="1">
              <a:lnSpc>
                <a:spcPts val="1950"/>
              </a:lnSpc>
              <a:spcBef>
                <a:spcPts val="750"/>
              </a:spcBef>
              <a:spcAft>
                <a:spcPts val="0"/>
              </a:spcAft>
              <a:buClr>
                <a:srgbClr val="005BBB"/>
              </a:buClr>
              <a:buSzPct val="109000"/>
              <a:buFont typeface="Arial" charset="0"/>
              <a:buChar char="•"/>
              <a:tabLst/>
              <a:defRPr sz="1500" b="0" i="0" spc="-38" baseline="0">
                <a:solidFill>
                  <a:srgbClr val="828383"/>
                </a:solidFill>
                <a:latin typeface="Arial" charset="0"/>
                <a:ea typeface="Arial" charset="0"/>
                <a:cs typeface="Arial" charset="0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</a:t>
            </a:r>
          </a:p>
          <a:p>
            <a:r>
              <a:rPr lang="en-US" dirty="0" err="1"/>
              <a:t>Quisque</a:t>
            </a:r>
            <a:r>
              <a:rPr lang="en-US" dirty="0"/>
              <a:t> ac </a:t>
            </a:r>
            <a:r>
              <a:rPr lang="en-US" dirty="0" err="1"/>
              <a:t>orci</a:t>
            </a:r>
            <a:r>
              <a:rPr lang="en-US" dirty="0"/>
              <a:t> in </a:t>
            </a:r>
            <a:r>
              <a:rPr lang="en-US" dirty="0" err="1"/>
              <a:t>turpis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</a:t>
            </a:r>
            <a:r>
              <a:rPr lang="en-US" dirty="0" err="1"/>
              <a:t>sagittis</a:t>
            </a:r>
            <a:r>
              <a:rPr lang="en-US" dirty="0"/>
              <a:t>.</a:t>
            </a:r>
          </a:p>
          <a:p>
            <a:r>
              <a:rPr lang="en-US" dirty="0" err="1"/>
              <a:t>Donec</a:t>
            </a:r>
            <a:r>
              <a:rPr lang="en-US" dirty="0"/>
              <a:t> vitae </a:t>
            </a:r>
            <a:r>
              <a:rPr lang="en-US" dirty="0" err="1"/>
              <a:t>justo</a:t>
            </a:r>
            <a:r>
              <a:rPr lang="en-US" dirty="0"/>
              <a:t> et </a:t>
            </a:r>
            <a:r>
              <a:rPr lang="en-US" dirty="0" err="1"/>
              <a:t>neque</a:t>
            </a:r>
            <a:r>
              <a:rPr lang="en-US" dirty="0"/>
              <a:t> </a:t>
            </a:r>
            <a:r>
              <a:rPr lang="en-US" dirty="0" err="1"/>
              <a:t>mollis</a:t>
            </a:r>
            <a:r>
              <a:rPr lang="en-US" dirty="0"/>
              <a:t> </a:t>
            </a:r>
            <a:r>
              <a:rPr lang="en-US" dirty="0" err="1"/>
              <a:t>consectetur</a:t>
            </a:r>
            <a:r>
              <a:rPr lang="en-US" dirty="0"/>
              <a:t>.</a:t>
            </a:r>
          </a:p>
          <a:p>
            <a:r>
              <a:rPr lang="en-US" dirty="0" err="1"/>
              <a:t>Etiam</a:t>
            </a:r>
            <a:r>
              <a:rPr lang="en-US" dirty="0"/>
              <a:t> </a:t>
            </a:r>
            <a:r>
              <a:rPr lang="en-US" dirty="0" err="1"/>
              <a:t>aliquet</a:t>
            </a:r>
            <a:r>
              <a:rPr lang="en-US" dirty="0"/>
              <a:t> ex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  <a:p>
            <a:r>
              <a:rPr lang="en-US" dirty="0" err="1"/>
              <a:t>Cras</a:t>
            </a:r>
            <a:r>
              <a:rPr lang="en-US" dirty="0"/>
              <a:t> </a:t>
            </a:r>
            <a:r>
              <a:rPr lang="en-US" dirty="0" err="1"/>
              <a:t>lacinia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ac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</a:t>
            </a:r>
            <a:r>
              <a:rPr lang="en-US" dirty="0" err="1"/>
              <a:t>varius</a:t>
            </a:r>
            <a:r>
              <a:rPr lang="en-US" dirty="0"/>
              <a:t>.</a:t>
            </a:r>
          </a:p>
          <a:p>
            <a:r>
              <a:rPr lang="en-US" dirty="0" err="1"/>
              <a:t>Duis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</a:t>
            </a:r>
            <a:r>
              <a:rPr lang="en-US" dirty="0" err="1"/>
              <a:t>facilisis</a:t>
            </a:r>
            <a:r>
              <a:rPr lang="en-US" dirty="0"/>
              <a:t> </a:t>
            </a:r>
            <a:r>
              <a:rPr lang="en-US" dirty="0" err="1"/>
              <a:t>turpis</a:t>
            </a:r>
            <a:r>
              <a:rPr lang="en-US" dirty="0"/>
              <a:t> </a:t>
            </a:r>
            <a:r>
              <a:rPr lang="en-US" dirty="0" err="1"/>
              <a:t>sodales</a:t>
            </a:r>
            <a:r>
              <a:rPr lang="en-US" dirty="0"/>
              <a:t> </a:t>
            </a:r>
            <a:r>
              <a:rPr lang="en-US" dirty="0" err="1"/>
              <a:t>placerat</a:t>
            </a:r>
            <a:r>
              <a:rPr lang="en-US" dirty="0"/>
              <a:t>.</a:t>
            </a:r>
          </a:p>
          <a:p>
            <a:r>
              <a:rPr lang="en-US" dirty="0"/>
              <a:t>Justo et neque odio facilisis turpis </a:t>
            </a:r>
            <a:r>
              <a:rPr lang="en-US" dirty="0" err="1"/>
              <a:t>sodales</a:t>
            </a:r>
            <a:r>
              <a:rPr lang="en-US" dirty="0"/>
              <a:t> placerat.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427101" y="1320800"/>
            <a:ext cx="7886700" cy="716084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2700">
                <a:solidFill>
                  <a:srgbClr val="005BBB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30740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3 level Bullet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427101" y="1320800"/>
            <a:ext cx="7886700" cy="716084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2700">
                <a:solidFill>
                  <a:srgbClr val="005BBB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 hasCustomPrompt="1"/>
          </p:nvPr>
        </p:nvSpPr>
        <p:spPr>
          <a:xfrm>
            <a:off x="425197" y="2185416"/>
            <a:ext cx="7259240" cy="38481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725"/>
              </a:lnSpc>
              <a:buClr>
                <a:srgbClr val="005BBB"/>
              </a:buClr>
              <a:buFontTx/>
              <a:buNone/>
              <a:defRPr sz="1275" b="1">
                <a:solidFill>
                  <a:srgbClr val="005BBB"/>
                </a:solidFill>
                <a:latin typeface="Arial" charset="0"/>
                <a:ea typeface="Arial" charset="0"/>
                <a:cs typeface="Arial" charset="0"/>
              </a:defRPr>
            </a:lvl1pPr>
            <a:lvl2pPr marL="552450" indent="-209550">
              <a:lnSpc>
                <a:spcPts val="1725"/>
              </a:lnSpc>
              <a:buClr>
                <a:srgbClr val="005BBB"/>
              </a:buClr>
              <a:buFont typeface="Arial" charset="0"/>
              <a:buChar char="•"/>
              <a:tabLst/>
              <a:defRPr sz="1500">
                <a:solidFill>
                  <a:srgbClr val="828383"/>
                </a:solidFill>
                <a:latin typeface="Arial" charset="0"/>
                <a:ea typeface="Arial" charset="0"/>
                <a:cs typeface="Arial" charset="0"/>
              </a:defRPr>
            </a:lvl2pPr>
            <a:lvl3pPr marL="857250" marR="0" indent="-171450" algn="l" defTabSz="685800" rtl="0" eaLnBrk="1" fontAlgn="auto" latinLnBrk="0" hangingPunct="1">
              <a:lnSpc>
                <a:spcPts val="1725"/>
              </a:lnSpc>
              <a:spcBef>
                <a:spcPts val="375"/>
              </a:spcBef>
              <a:spcAft>
                <a:spcPts val="0"/>
              </a:spcAft>
              <a:buClr>
                <a:srgbClr val="005BBB"/>
              </a:buClr>
              <a:buSzTx/>
              <a:buFont typeface="LucidaGrande" charset="0"/>
              <a:buChar char="-"/>
              <a:tabLst>
                <a:tab pos="857250" algn="l"/>
              </a:tabLst>
              <a:defRPr sz="1500">
                <a:solidFill>
                  <a:srgbClr val="828383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buClr>
                <a:srgbClr val="005BBB"/>
              </a:buClr>
              <a:defRPr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buClr>
                <a:srgbClr val="005BBB"/>
              </a:buClr>
              <a:defRPr>
                <a:solidFill>
                  <a:srgbClr val="666666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 text</a:t>
            </a:r>
          </a:p>
          <a:p>
            <a:pPr lvl="2"/>
            <a:r>
              <a:rPr lang="en-US" dirty="0"/>
              <a:t>Third level</a:t>
            </a:r>
          </a:p>
          <a:p>
            <a:pPr lvl="1"/>
            <a:r>
              <a:rPr lang="en-US" dirty="0"/>
              <a:t>Second level text</a:t>
            </a:r>
          </a:p>
          <a:p>
            <a:pPr marL="857250" marR="0" lvl="2" indent="-171450" algn="l" defTabSz="685800" rtl="0" eaLnBrk="1" fontAlgn="auto" latinLnBrk="0" hangingPunct="1">
              <a:lnSpc>
                <a:spcPts val="1725"/>
              </a:lnSpc>
              <a:spcBef>
                <a:spcPts val="375"/>
              </a:spcBef>
              <a:spcAft>
                <a:spcPts val="0"/>
              </a:spcAft>
              <a:buClr>
                <a:srgbClr val="005BBB"/>
              </a:buClr>
              <a:buSzTx/>
              <a:buFont typeface="LucidaGrande" charset="0"/>
              <a:buChar char="-"/>
              <a:tabLst/>
              <a:defRPr/>
            </a:pPr>
            <a:r>
              <a:rPr lang="en-US" dirty="0"/>
              <a:t>Third level</a:t>
            </a:r>
          </a:p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 text </a:t>
            </a:r>
          </a:p>
          <a:p>
            <a:pPr lvl="2"/>
            <a:r>
              <a:rPr lang="en-US" dirty="0"/>
              <a:t>Third level</a:t>
            </a:r>
          </a:p>
          <a:p>
            <a:pPr marL="857250" marR="0" lvl="2" indent="-171450" algn="l" defTabSz="685800" rtl="0" eaLnBrk="1" fontAlgn="auto" latinLnBrk="0" hangingPunct="1">
              <a:lnSpc>
                <a:spcPts val="1725"/>
              </a:lnSpc>
              <a:spcBef>
                <a:spcPts val="375"/>
              </a:spcBef>
              <a:spcAft>
                <a:spcPts val="0"/>
              </a:spcAft>
              <a:buClr>
                <a:srgbClr val="005BBB"/>
              </a:buClr>
              <a:buSzTx/>
              <a:buFont typeface="LucidaGrande" charset="0"/>
              <a:buChar char="-"/>
              <a:tabLst/>
              <a:defRPr/>
            </a:pPr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549412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3823924" y="873940"/>
            <a:ext cx="5320076" cy="598723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1"/>
            </a:solidFill>
          </a:ln>
        </p:spPr>
        <p:txBody>
          <a:bodyPr anchor="t">
            <a:normAutofit/>
          </a:bodyPr>
          <a:lstStyle>
            <a:lvl1pPr marL="0" indent="0" algn="ctr">
              <a:buNone/>
              <a:defRPr sz="12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6" name="Title 3"/>
          <p:cNvSpPr>
            <a:spLocks noGrp="1"/>
          </p:cNvSpPr>
          <p:nvPr>
            <p:ph type="title" hasCustomPrompt="1"/>
          </p:nvPr>
        </p:nvSpPr>
        <p:spPr>
          <a:xfrm>
            <a:off x="427101" y="1320800"/>
            <a:ext cx="3201490" cy="716084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2700">
                <a:solidFill>
                  <a:srgbClr val="005BBB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27102" y="2189263"/>
            <a:ext cx="3001899" cy="276832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ts val="1950"/>
              </a:lnSpc>
              <a:buNone/>
              <a:defRPr sz="1350" b="0" i="0" spc="-38" baseline="0">
                <a:solidFill>
                  <a:srgbClr val="828383"/>
                </a:solidFill>
                <a:latin typeface="Arial" charset="0"/>
                <a:ea typeface="Arial" charset="0"/>
                <a:cs typeface="Arial" charset="0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vehicula</a:t>
            </a:r>
            <a:r>
              <a:rPr lang="en-US" dirty="0"/>
              <a:t> dui in </a:t>
            </a:r>
            <a:r>
              <a:rPr lang="en-US" dirty="0" err="1"/>
              <a:t>neque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, in </a:t>
            </a:r>
            <a:r>
              <a:rPr lang="en-US" dirty="0" err="1"/>
              <a:t>aliquet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varius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a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magna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. </a:t>
            </a:r>
            <a:r>
              <a:rPr lang="en-US" dirty="0" err="1"/>
              <a:t>Quisque</a:t>
            </a:r>
            <a:r>
              <a:rPr lang="en-US" dirty="0"/>
              <a:t> </a:t>
            </a:r>
            <a:r>
              <a:rPr lang="en-US" dirty="0" err="1"/>
              <a:t>varius</a:t>
            </a:r>
            <a:r>
              <a:rPr lang="en-US" dirty="0"/>
              <a:t> and libero </a:t>
            </a:r>
            <a:r>
              <a:rPr lang="en-US" dirty="0" err="1"/>
              <a:t>placerat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. Integer a </a:t>
            </a:r>
            <a:r>
              <a:rPr lang="en-US" dirty="0" err="1"/>
              <a:t>arcu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ante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scelerisque</a:t>
            </a:r>
            <a:r>
              <a:rPr lang="en-US" dirty="0"/>
              <a:t>. Class </a:t>
            </a:r>
            <a:r>
              <a:rPr lang="en-US" dirty="0" err="1"/>
              <a:t>aptent</a:t>
            </a:r>
            <a:r>
              <a:rPr lang="en-US" dirty="0"/>
              <a:t> </a:t>
            </a:r>
            <a:r>
              <a:rPr lang="en-US" dirty="0" err="1"/>
              <a:t>taciti</a:t>
            </a:r>
            <a:r>
              <a:rPr lang="en-US" dirty="0"/>
              <a:t> </a:t>
            </a:r>
            <a:r>
              <a:rPr lang="en-US" dirty="0" err="1"/>
              <a:t>sociosqu</a:t>
            </a:r>
            <a:r>
              <a:rPr lang="en-US" dirty="0"/>
              <a:t> ad </a:t>
            </a:r>
            <a:r>
              <a:rPr lang="en-US" dirty="0" err="1"/>
              <a:t>litora</a:t>
            </a:r>
            <a:r>
              <a:rPr lang="en-US" dirty="0"/>
              <a:t> </a:t>
            </a:r>
            <a:r>
              <a:rPr lang="en-US" dirty="0" err="1"/>
              <a:t>torquent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480405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3835974" y="873940"/>
            <a:ext cx="5308027" cy="312545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1"/>
            </a:solidFill>
          </a:ln>
        </p:spPr>
        <p:txBody>
          <a:bodyPr anchor="t">
            <a:normAutofit/>
          </a:bodyPr>
          <a:lstStyle>
            <a:lvl1pPr marL="0" indent="0" algn="ctr">
              <a:buNone/>
              <a:defRPr sz="12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6" name="Title 3"/>
          <p:cNvSpPr>
            <a:spLocks noGrp="1"/>
          </p:cNvSpPr>
          <p:nvPr>
            <p:ph type="title" hasCustomPrompt="1"/>
          </p:nvPr>
        </p:nvSpPr>
        <p:spPr>
          <a:xfrm>
            <a:off x="427101" y="1320800"/>
            <a:ext cx="3201490" cy="716084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2700">
                <a:solidFill>
                  <a:srgbClr val="005BBB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7" name="Picture Placeholder 2"/>
          <p:cNvSpPr>
            <a:spLocks noGrp="1" noChangeAspect="1"/>
          </p:cNvSpPr>
          <p:nvPr>
            <p:ph type="pic" idx="14"/>
          </p:nvPr>
        </p:nvSpPr>
        <p:spPr>
          <a:xfrm>
            <a:off x="3835973" y="3998296"/>
            <a:ext cx="2701892" cy="28575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1"/>
            </a:solidFill>
          </a:ln>
        </p:spPr>
        <p:txBody>
          <a:bodyPr anchor="t">
            <a:normAutofit/>
          </a:bodyPr>
          <a:lstStyle>
            <a:lvl1pPr marL="0" indent="0" algn="ctr">
              <a:buNone/>
              <a:defRPr sz="12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5817" y="3998296"/>
            <a:ext cx="2618184" cy="28575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1"/>
            </a:solidFill>
          </a:ln>
        </p:spPr>
        <p:txBody>
          <a:bodyPr anchor="t">
            <a:normAutofit/>
          </a:bodyPr>
          <a:lstStyle>
            <a:lvl1pPr marL="0" indent="0" algn="ctr">
              <a:buNone/>
              <a:defRPr sz="12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27102" y="2189263"/>
            <a:ext cx="3001899" cy="276832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ts val="1950"/>
              </a:lnSpc>
              <a:buNone/>
              <a:defRPr sz="1350" b="0" i="0" spc="-38" baseline="0">
                <a:solidFill>
                  <a:srgbClr val="828383"/>
                </a:solidFill>
                <a:latin typeface="Arial" charset="0"/>
                <a:ea typeface="Arial" charset="0"/>
                <a:cs typeface="Arial" charset="0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vehicula</a:t>
            </a:r>
            <a:r>
              <a:rPr lang="en-US" dirty="0"/>
              <a:t> dui in </a:t>
            </a:r>
            <a:r>
              <a:rPr lang="en-US" dirty="0" err="1"/>
              <a:t>neque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, in </a:t>
            </a:r>
            <a:r>
              <a:rPr lang="en-US" dirty="0" err="1"/>
              <a:t>aliquet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varius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a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magna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. </a:t>
            </a:r>
            <a:r>
              <a:rPr lang="en-US" dirty="0" err="1"/>
              <a:t>Quisque</a:t>
            </a:r>
            <a:r>
              <a:rPr lang="en-US" dirty="0"/>
              <a:t> </a:t>
            </a:r>
            <a:r>
              <a:rPr lang="en-US" dirty="0" err="1"/>
              <a:t>varius</a:t>
            </a:r>
            <a:r>
              <a:rPr lang="en-US" dirty="0"/>
              <a:t> and libero </a:t>
            </a:r>
            <a:r>
              <a:rPr lang="en-US" dirty="0" err="1"/>
              <a:t>placerat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. Integer a </a:t>
            </a:r>
            <a:r>
              <a:rPr lang="en-US" dirty="0" err="1"/>
              <a:t>arcu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ante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scelerisque</a:t>
            </a:r>
            <a:r>
              <a:rPr lang="en-US" dirty="0"/>
              <a:t>. Class </a:t>
            </a:r>
            <a:r>
              <a:rPr lang="en-US" dirty="0" err="1"/>
              <a:t>aptent</a:t>
            </a:r>
            <a:r>
              <a:rPr lang="en-US" dirty="0"/>
              <a:t> </a:t>
            </a:r>
            <a:r>
              <a:rPr lang="en-US" dirty="0" err="1"/>
              <a:t>taciti</a:t>
            </a:r>
            <a:r>
              <a:rPr lang="en-US" dirty="0"/>
              <a:t> </a:t>
            </a:r>
            <a:r>
              <a:rPr lang="en-US" dirty="0" err="1"/>
              <a:t>sociosqu</a:t>
            </a:r>
            <a:r>
              <a:rPr lang="en-US" dirty="0"/>
              <a:t> ad </a:t>
            </a:r>
            <a:r>
              <a:rPr lang="en-US" dirty="0" err="1"/>
              <a:t>litora</a:t>
            </a:r>
            <a:r>
              <a:rPr lang="en-US" dirty="0"/>
              <a:t> </a:t>
            </a:r>
            <a:r>
              <a:rPr lang="en-US" dirty="0" err="1"/>
              <a:t>torquent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87271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id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0" y="883920"/>
            <a:ext cx="9144000" cy="597408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txBody>
          <a:bodyPr anchor="t">
            <a:normAutofit/>
          </a:bodyPr>
          <a:lstStyle>
            <a:lvl1pPr marL="0" indent="0" algn="ctr">
              <a:buNone/>
              <a:defRPr sz="12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  <a:p>
            <a:r>
              <a:rPr lang="en-US" dirty="0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784519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art Placeholder 2"/>
          <p:cNvSpPr>
            <a:spLocks noGrp="1"/>
          </p:cNvSpPr>
          <p:nvPr>
            <p:ph type="chart" sz="quarter" idx="16"/>
          </p:nvPr>
        </p:nvSpPr>
        <p:spPr>
          <a:xfrm>
            <a:off x="3824240" y="1320800"/>
            <a:ext cx="4791075" cy="446563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none"/>
        </p:style>
        <p:txBody>
          <a:bodyPr/>
          <a:lstStyle>
            <a:lvl1pPr marL="0" marR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endParaRPr lang="en-US" dirty="0"/>
          </a:p>
          <a:p>
            <a:r>
              <a:rPr lang="en-US" dirty="0"/>
              <a:t>Drag chart to placeholder or click icon to add chart</a:t>
            </a:r>
          </a:p>
          <a:p>
            <a:endParaRPr lang="en-US" dirty="0"/>
          </a:p>
        </p:txBody>
      </p:sp>
      <p:sp>
        <p:nvSpPr>
          <p:cNvPr id="8" name="Title 3"/>
          <p:cNvSpPr>
            <a:spLocks noGrp="1"/>
          </p:cNvSpPr>
          <p:nvPr>
            <p:ph type="title" hasCustomPrompt="1"/>
          </p:nvPr>
        </p:nvSpPr>
        <p:spPr>
          <a:xfrm>
            <a:off x="427101" y="1320800"/>
            <a:ext cx="3201490" cy="716084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2700">
                <a:solidFill>
                  <a:srgbClr val="005BBB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27102" y="2189263"/>
            <a:ext cx="3001899" cy="276832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ts val="1950"/>
              </a:lnSpc>
              <a:buNone/>
              <a:defRPr sz="1350" b="0" i="0" spc="-38" baseline="0">
                <a:solidFill>
                  <a:srgbClr val="828383"/>
                </a:solidFill>
                <a:latin typeface="Arial" charset="0"/>
                <a:ea typeface="Arial" charset="0"/>
                <a:cs typeface="Arial" charset="0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vehicula</a:t>
            </a:r>
            <a:r>
              <a:rPr lang="en-US" dirty="0"/>
              <a:t> dui in </a:t>
            </a:r>
            <a:r>
              <a:rPr lang="en-US" dirty="0" err="1"/>
              <a:t>neque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, in </a:t>
            </a:r>
            <a:r>
              <a:rPr lang="en-US" dirty="0" err="1"/>
              <a:t>aliquet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varius</a:t>
            </a:r>
            <a:r>
              <a:rPr lang="en-US" dirty="0"/>
              <a:t>. </a:t>
            </a:r>
            <a:r>
              <a:rPr lang="en-US" dirty="0" err="1"/>
              <a:t>Sed</a:t>
            </a:r>
            <a:r>
              <a:rPr lang="en-US" dirty="0"/>
              <a:t> a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magna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. </a:t>
            </a:r>
            <a:r>
              <a:rPr lang="en-US" dirty="0" err="1"/>
              <a:t>Quisque</a:t>
            </a:r>
            <a:r>
              <a:rPr lang="en-US" dirty="0"/>
              <a:t> </a:t>
            </a:r>
            <a:r>
              <a:rPr lang="en-US" dirty="0" err="1"/>
              <a:t>varius</a:t>
            </a:r>
            <a:r>
              <a:rPr lang="en-US" dirty="0"/>
              <a:t> and libero </a:t>
            </a:r>
            <a:r>
              <a:rPr lang="en-US" dirty="0" err="1"/>
              <a:t>placerat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. Integer a </a:t>
            </a:r>
            <a:r>
              <a:rPr lang="en-US" dirty="0" err="1"/>
              <a:t>arcu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ante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scelerisque</a:t>
            </a:r>
            <a:r>
              <a:rPr lang="en-US" dirty="0"/>
              <a:t>. Class </a:t>
            </a:r>
            <a:r>
              <a:rPr lang="en-US" dirty="0" err="1"/>
              <a:t>aptent</a:t>
            </a:r>
            <a:r>
              <a:rPr lang="en-US" dirty="0"/>
              <a:t> </a:t>
            </a:r>
            <a:r>
              <a:rPr lang="en-US" dirty="0" err="1"/>
              <a:t>taciti</a:t>
            </a:r>
            <a:r>
              <a:rPr lang="en-US" dirty="0"/>
              <a:t> </a:t>
            </a:r>
            <a:r>
              <a:rPr lang="en-US" dirty="0" err="1"/>
              <a:t>sociosqu</a:t>
            </a:r>
            <a:r>
              <a:rPr lang="en-US" dirty="0"/>
              <a:t> ad </a:t>
            </a:r>
            <a:r>
              <a:rPr lang="en-US" dirty="0" err="1"/>
              <a:t>litora</a:t>
            </a:r>
            <a:r>
              <a:rPr lang="en-US" dirty="0"/>
              <a:t> </a:t>
            </a:r>
            <a:r>
              <a:rPr lang="en-US" dirty="0" err="1"/>
              <a:t>torquent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87489530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201479" y="0"/>
            <a:ext cx="877204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6" algn="ctr"/>
            <a:r>
              <a:rPr lang="en-US" sz="1800" dirty="0">
                <a:latin typeface="Arial" charset="0"/>
              </a:rPr>
              <a:t>‘-</a:t>
            </a:r>
          </a:p>
        </p:txBody>
      </p:sp>
      <p:sp>
        <p:nvSpPr>
          <p:cNvPr id="8" name="Title 1"/>
          <p:cNvSpPr txBox="1">
            <a:spLocks/>
          </p:cNvSpPr>
          <p:nvPr userDrawn="1"/>
        </p:nvSpPr>
        <p:spPr>
          <a:xfrm>
            <a:off x="1534334" y="1023930"/>
            <a:ext cx="6418317" cy="1402691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 defTabSz="6858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baseline="0">
                <a:solidFill>
                  <a:schemeClr val="tx1"/>
                </a:solidFill>
                <a:latin typeface="Effra Trial Heavy" charset="0"/>
                <a:ea typeface="Effra Trial Heavy" charset="0"/>
                <a:cs typeface="Effra Trial Heavy" charset="0"/>
              </a:defRPr>
            </a:lvl1pPr>
          </a:lstStyle>
          <a:p>
            <a:endParaRPr lang="en-US" sz="36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9" name="Text Placeholder 2"/>
          <p:cNvSpPr txBox="1">
            <a:spLocks/>
          </p:cNvSpPr>
          <p:nvPr userDrawn="1"/>
        </p:nvSpPr>
        <p:spPr>
          <a:xfrm>
            <a:off x="1534334" y="2555889"/>
            <a:ext cx="6418317" cy="30782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None/>
              <a:defRPr sz="1200" b="0" i="0" kern="1200">
                <a:solidFill>
                  <a:srgbClr val="828383"/>
                </a:solidFill>
                <a:latin typeface="Museo Slab 100" charset="0"/>
                <a:ea typeface="Museo Slab 100" charset="0"/>
                <a:cs typeface="Museo Slab 100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2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381" y="0"/>
            <a:ext cx="9143998" cy="6857999"/>
          </a:xfrm>
          <a:prstGeom prst="rect">
            <a:avLst/>
          </a:prstGeom>
        </p:spPr>
      </p:pic>
      <p:sp>
        <p:nvSpPr>
          <p:cNvPr id="12" name="Text Placeholder 11"/>
          <p:cNvSpPr>
            <a:spLocks noGrp="1"/>
          </p:cNvSpPr>
          <p:nvPr>
            <p:ph type="body" idx="1"/>
          </p:nvPr>
        </p:nvSpPr>
        <p:spPr>
          <a:xfrm>
            <a:off x="425196" y="2320111"/>
            <a:ext cx="7886700" cy="38133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425196" y="1316736"/>
            <a:ext cx="7886700" cy="86843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Slide Number Placeholder 6"/>
          <p:cNvSpPr txBox="1">
            <a:spLocks/>
          </p:cNvSpPr>
          <p:nvPr userDrawn="1"/>
        </p:nvSpPr>
        <p:spPr>
          <a:xfrm>
            <a:off x="8284464" y="6221885"/>
            <a:ext cx="544068" cy="5345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685800" rtl="0" eaLnBrk="1" latinLnBrk="0" hangingPunct="1">
              <a:defRPr sz="1000" b="1" i="0" kern="1200">
                <a:solidFill>
                  <a:srgbClr val="828383"/>
                </a:solidFill>
                <a:latin typeface="Museo Slab 900" charset="0"/>
                <a:ea typeface="Museo Slab 900" charset="0"/>
                <a:cs typeface="Museo Slab 900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15D2C3-7EB9-F849-9C19-1CC92E2870ED}" type="slidenum">
              <a:rPr lang="en-US" sz="1200" b="1" smtClean="0">
                <a:latin typeface="Arial" charset="0"/>
                <a:ea typeface="Arial" charset="0"/>
                <a:cs typeface="Arial" charset="0"/>
              </a:rPr>
              <a:pPr/>
              <a:t>‹#›</a:t>
            </a:fld>
            <a:endParaRPr lang="en-US" sz="1200" b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203663" y="153461"/>
            <a:ext cx="3218779" cy="484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035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6" r:id="rId1"/>
    <p:sldLayoutId id="2147483894" r:id="rId2"/>
    <p:sldLayoutId id="2147483905" r:id="rId3"/>
    <p:sldLayoutId id="2147483895" r:id="rId4"/>
    <p:sldLayoutId id="2147483897" r:id="rId5"/>
    <p:sldLayoutId id="2147483907" r:id="rId6"/>
    <p:sldLayoutId id="2147483898" r:id="rId7"/>
    <p:sldLayoutId id="2147483900" r:id="rId8"/>
    <p:sldLayoutId id="2147483906" r:id="rId9"/>
    <p:sldLayoutId id="2147483902" r:id="rId10"/>
    <p:sldLayoutId id="2147483904" r:id="rId11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2"/>
          </a:solidFill>
          <a:latin typeface="Georgia" charset="0"/>
          <a:ea typeface="Georgia" charset="0"/>
          <a:cs typeface="Georgia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Clr>
          <a:srgbClr val="005BBB"/>
        </a:buClr>
        <a:buFont typeface="Arial" panose="020B0604020202020204" pitchFamily="34" charset="0"/>
        <a:buChar char="•"/>
        <a:defRPr sz="1500" kern="1200" baseline="0">
          <a:solidFill>
            <a:srgbClr val="828383"/>
          </a:solidFill>
          <a:latin typeface="Arial" charset="0"/>
          <a:ea typeface="Arial" charset="0"/>
          <a:cs typeface="Arial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Clr>
          <a:srgbClr val="005BBB"/>
        </a:buClr>
        <a:buFont typeface="Arial" panose="020B0604020202020204" pitchFamily="34" charset="0"/>
        <a:buChar char="•"/>
        <a:defRPr sz="1500" kern="1200" baseline="0">
          <a:solidFill>
            <a:srgbClr val="828383"/>
          </a:solidFill>
          <a:latin typeface="Arial" charset="0"/>
          <a:ea typeface="Arial" charset="0"/>
          <a:cs typeface="Arial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Clr>
          <a:srgbClr val="005BBB"/>
        </a:buClr>
        <a:buFont typeface="LucidaGrande" charset="0"/>
        <a:buChar char="-"/>
        <a:defRPr sz="1350" kern="1200" baseline="0">
          <a:solidFill>
            <a:srgbClr val="828383"/>
          </a:solidFill>
          <a:latin typeface="Arial" charset="0"/>
          <a:ea typeface="Arial" charset="0"/>
          <a:cs typeface="Arial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Clr>
          <a:srgbClr val="005BBB"/>
        </a:buClr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Arial" charset="0"/>
          <a:ea typeface="Arial" charset="0"/>
          <a:cs typeface="Arial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Clr>
          <a:srgbClr val="005BBB"/>
        </a:buClr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Arial" charset="0"/>
          <a:ea typeface="Arial" charset="0"/>
          <a:cs typeface="Arial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880" userDrawn="1">
          <p15:clr>
            <a:srgbClr val="F26B43"/>
          </p15:clr>
        </p15:guide>
        <p15:guide id="2" pos="312" userDrawn="1">
          <p15:clr>
            <a:srgbClr val="F26B43"/>
          </p15:clr>
        </p15:guide>
        <p15:guide id="3" orient="horz" pos="4016" userDrawn="1">
          <p15:clr>
            <a:srgbClr val="F26B43"/>
          </p15:clr>
        </p15:guide>
        <p15:guide id="4" pos="5544" userDrawn="1">
          <p15:clr>
            <a:srgbClr val="F26B43"/>
          </p15:clr>
        </p15:guide>
        <p15:guide id="5" pos="216" userDrawn="1">
          <p15:clr>
            <a:srgbClr val="F26B43"/>
          </p15:clr>
        </p15:guide>
        <p15:guide id="6" pos="3348" userDrawn="1">
          <p15:clr>
            <a:srgbClr val="F26B43"/>
          </p15:clr>
        </p15:guide>
        <p15:guide id="7" pos="3528" userDrawn="1">
          <p15:clr>
            <a:srgbClr val="F26B43"/>
          </p15:clr>
        </p15:guide>
        <p15:guide id="8" pos="3384" userDrawn="1">
          <p15:clr>
            <a:srgbClr val="F26B43"/>
          </p15:clr>
        </p15:guide>
        <p15:guide id="9" orient="horz" pos="1848" userDrawn="1">
          <p15:clr>
            <a:srgbClr val="F26B43"/>
          </p15:clr>
        </p15:guide>
        <p15:guide id="10" orient="horz" pos="1896" userDrawn="1">
          <p15:clr>
            <a:srgbClr val="F26B43"/>
          </p15:clr>
        </p15:guide>
        <p15:guide id="11" orient="horz" pos="2880" userDrawn="1">
          <p15:clr>
            <a:srgbClr val="F26B43"/>
          </p15:clr>
        </p15:guide>
        <p15:guide id="12" orient="horz" pos="2832" userDrawn="1">
          <p15:clr>
            <a:srgbClr val="F26B43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buffalo.edu/" TargetMode="Externa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chart" Target="../charts/chart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://www.buffalo.edu/brand/creative/color/color-palette" TargetMode="Externa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Sub-topic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461822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Divider</a:t>
            </a:r>
            <a:br>
              <a:rPr lang="en-US"/>
            </a:br>
            <a:r>
              <a:rPr lang="en-US"/>
              <a:t>Slide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Section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61857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rgbClr val="333333"/>
                </a:solidFill>
              </a:rPr>
              <a:t>Em psum dolor sit amet, consectetur adipiscing elit. Mauris vehicula dui in neque dignissim, in aliquet nisl varius. Sed a erat ut magna vulputate feugiat. Quisque varius libero placerat erat lobortis congue. Integer a arcu vel ante bibendum scelerisque. Class aptent taciti sociosqu </a:t>
            </a:r>
            <a:r>
              <a:rPr lang="en-US" dirty="0">
                <a:hlinkClick r:id="rId3"/>
              </a:rPr>
              <a:t>ad litora torquent.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title</a:t>
            </a:r>
          </a:p>
        </p:txBody>
      </p:sp>
      <p:sp>
        <p:nvSpPr>
          <p:cNvPr id="4" name="Arc 3"/>
          <p:cNvSpPr/>
          <p:nvPr/>
        </p:nvSpPr>
        <p:spPr>
          <a:xfrm rot="21073004">
            <a:off x="3389535" y="3434142"/>
            <a:ext cx="1049348" cy="1247329"/>
          </a:xfrm>
          <a:prstGeom prst="arc">
            <a:avLst>
              <a:gd name="adj1" fmla="val 16200000"/>
              <a:gd name="adj2" fmla="val 1264430"/>
            </a:avLst>
          </a:prstGeom>
          <a:ln w="20320">
            <a:solidFill>
              <a:schemeClr val="accent3"/>
            </a:solidFill>
            <a:prstDash val="dash"/>
            <a:headEnd type="arrow" w="lg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 dirty="0">
              <a:latin typeface="Arial" charset="0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3773929" y="4257769"/>
            <a:ext cx="129543" cy="597800"/>
          </a:xfrm>
          <a:custGeom>
            <a:avLst/>
            <a:gdLst>
              <a:gd name="connsiteX0" fmla="*/ 336499 w 376733"/>
              <a:gd name="connsiteY0" fmla="*/ 0 h 1645920"/>
              <a:gd name="connsiteX1" fmla="*/ 0 w 376733"/>
              <a:gd name="connsiteY1" fmla="*/ 0 h 1645920"/>
              <a:gd name="connsiteX2" fmla="*/ 0 w 376733"/>
              <a:gd name="connsiteY2" fmla="*/ 1645920 h 1645920"/>
              <a:gd name="connsiteX3" fmla="*/ 376733 w 376733"/>
              <a:gd name="connsiteY3" fmla="*/ 1645920 h 1645920"/>
              <a:gd name="connsiteX4" fmla="*/ 376733 w 376733"/>
              <a:gd name="connsiteY4" fmla="*/ 1572768 h 1645920"/>
              <a:gd name="connsiteX5" fmla="*/ 65837 w 376733"/>
              <a:gd name="connsiteY5" fmla="*/ 1572768 h 1645920"/>
              <a:gd name="connsiteX6" fmla="*/ 65837 w 376733"/>
              <a:gd name="connsiteY6" fmla="*/ 58521 h 1645920"/>
              <a:gd name="connsiteX7" fmla="*/ 336499 w 376733"/>
              <a:gd name="connsiteY7" fmla="*/ 58521 h 1645920"/>
              <a:gd name="connsiteX8" fmla="*/ 336499 w 376733"/>
              <a:gd name="connsiteY8" fmla="*/ 0 h 1645920"/>
              <a:gd name="connsiteX0" fmla="*/ 336499 w 376733"/>
              <a:gd name="connsiteY0" fmla="*/ 0 h 1645920"/>
              <a:gd name="connsiteX1" fmla="*/ 0 w 376733"/>
              <a:gd name="connsiteY1" fmla="*/ 0 h 1645920"/>
              <a:gd name="connsiteX2" fmla="*/ 0 w 376733"/>
              <a:gd name="connsiteY2" fmla="*/ 1645920 h 1645920"/>
              <a:gd name="connsiteX3" fmla="*/ 376733 w 376733"/>
              <a:gd name="connsiteY3" fmla="*/ 1645920 h 1645920"/>
              <a:gd name="connsiteX4" fmla="*/ 376733 w 376733"/>
              <a:gd name="connsiteY4" fmla="*/ 1591056 h 1645920"/>
              <a:gd name="connsiteX5" fmla="*/ 65837 w 376733"/>
              <a:gd name="connsiteY5" fmla="*/ 1572768 h 1645920"/>
              <a:gd name="connsiteX6" fmla="*/ 65837 w 376733"/>
              <a:gd name="connsiteY6" fmla="*/ 58521 h 1645920"/>
              <a:gd name="connsiteX7" fmla="*/ 336499 w 376733"/>
              <a:gd name="connsiteY7" fmla="*/ 58521 h 1645920"/>
              <a:gd name="connsiteX8" fmla="*/ 336499 w 376733"/>
              <a:gd name="connsiteY8" fmla="*/ 0 h 1645920"/>
              <a:gd name="connsiteX0" fmla="*/ 336499 w 376733"/>
              <a:gd name="connsiteY0" fmla="*/ 0 h 1645920"/>
              <a:gd name="connsiteX1" fmla="*/ 0 w 376733"/>
              <a:gd name="connsiteY1" fmla="*/ 0 h 1645920"/>
              <a:gd name="connsiteX2" fmla="*/ 0 w 376733"/>
              <a:gd name="connsiteY2" fmla="*/ 1645920 h 1645920"/>
              <a:gd name="connsiteX3" fmla="*/ 376733 w 376733"/>
              <a:gd name="connsiteY3" fmla="*/ 1645920 h 1645920"/>
              <a:gd name="connsiteX4" fmla="*/ 376733 w 376733"/>
              <a:gd name="connsiteY4" fmla="*/ 1591056 h 1645920"/>
              <a:gd name="connsiteX5" fmla="*/ 65837 w 376733"/>
              <a:gd name="connsiteY5" fmla="*/ 1594713 h 1645920"/>
              <a:gd name="connsiteX6" fmla="*/ 65837 w 376733"/>
              <a:gd name="connsiteY6" fmla="*/ 58521 h 1645920"/>
              <a:gd name="connsiteX7" fmla="*/ 336499 w 376733"/>
              <a:gd name="connsiteY7" fmla="*/ 58521 h 1645920"/>
              <a:gd name="connsiteX8" fmla="*/ 336499 w 376733"/>
              <a:gd name="connsiteY8" fmla="*/ 0 h 1645920"/>
              <a:gd name="connsiteX0" fmla="*/ 336499 w 376733"/>
              <a:gd name="connsiteY0" fmla="*/ 0 h 1645920"/>
              <a:gd name="connsiteX1" fmla="*/ 0 w 376733"/>
              <a:gd name="connsiteY1" fmla="*/ 0 h 1645920"/>
              <a:gd name="connsiteX2" fmla="*/ 0 w 376733"/>
              <a:gd name="connsiteY2" fmla="*/ 1645920 h 1645920"/>
              <a:gd name="connsiteX3" fmla="*/ 376733 w 376733"/>
              <a:gd name="connsiteY3" fmla="*/ 1645920 h 1645920"/>
              <a:gd name="connsiteX4" fmla="*/ 376733 w 376733"/>
              <a:gd name="connsiteY4" fmla="*/ 1591056 h 1645920"/>
              <a:gd name="connsiteX5" fmla="*/ 65837 w 376733"/>
              <a:gd name="connsiteY5" fmla="*/ 1587397 h 1645920"/>
              <a:gd name="connsiteX6" fmla="*/ 65837 w 376733"/>
              <a:gd name="connsiteY6" fmla="*/ 58521 h 1645920"/>
              <a:gd name="connsiteX7" fmla="*/ 336499 w 376733"/>
              <a:gd name="connsiteY7" fmla="*/ 58521 h 1645920"/>
              <a:gd name="connsiteX8" fmla="*/ 336499 w 376733"/>
              <a:gd name="connsiteY8" fmla="*/ 0 h 1645920"/>
              <a:gd name="connsiteX0" fmla="*/ 336499 w 376733"/>
              <a:gd name="connsiteY0" fmla="*/ 0 h 1645920"/>
              <a:gd name="connsiteX1" fmla="*/ 0 w 376733"/>
              <a:gd name="connsiteY1" fmla="*/ 0 h 1645920"/>
              <a:gd name="connsiteX2" fmla="*/ 0 w 376733"/>
              <a:gd name="connsiteY2" fmla="*/ 1645920 h 1645920"/>
              <a:gd name="connsiteX3" fmla="*/ 376733 w 376733"/>
              <a:gd name="connsiteY3" fmla="*/ 1645920 h 1645920"/>
              <a:gd name="connsiteX4" fmla="*/ 376733 w 376733"/>
              <a:gd name="connsiteY4" fmla="*/ 1591056 h 1645920"/>
              <a:gd name="connsiteX5" fmla="*/ 65837 w 376733"/>
              <a:gd name="connsiteY5" fmla="*/ 1591055 h 1645920"/>
              <a:gd name="connsiteX6" fmla="*/ 65837 w 376733"/>
              <a:gd name="connsiteY6" fmla="*/ 58521 h 1645920"/>
              <a:gd name="connsiteX7" fmla="*/ 336499 w 376733"/>
              <a:gd name="connsiteY7" fmla="*/ 58521 h 1645920"/>
              <a:gd name="connsiteX8" fmla="*/ 336499 w 376733"/>
              <a:gd name="connsiteY8" fmla="*/ 0 h 1645920"/>
              <a:gd name="connsiteX0" fmla="*/ 336499 w 376733"/>
              <a:gd name="connsiteY0" fmla="*/ 0 h 1645920"/>
              <a:gd name="connsiteX1" fmla="*/ 0 w 376733"/>
              <a:gd name="connsiteY1" fmla="*/ 0 h 1645920"/>
              <a:gd name="connsiteX2" fmla="*/ 0 w 376733"/>
              <a:gd name="connsiteY2" fmla="*/ 1645920 h 1645920"/>
              <a:gd name="connsiteX3" fmla="*/ 376733 w 376733"/>
              <a:gd name="connsiteY3" fmla="*/ 1645920 h 1645920"/>
              <a:gd name="connsiteX4" fmla="*/ 376733 w 376733"/>
              <a:gd name="connsiteY4" fmla="*/ 1591056 h 1645920"/>
              <a:gd name="connsiteX5" fmla="*/ 71154 w 376733"/>
              <a:gd name="connsiteY5" fmla="*/ 1564474 h 1645920"/>
              <a:gd name="connsiteX6" fmla="*/ 65837 w 376733"/>
              <a:gd name="connsiteY6" fmla="*/ 58521 h 1645920"/>
              <a:gd name="connsiteX7" fmla="*/ 336499 w 376733"/>
              <a:gd name="connsiteY7" fmla="*/ 58521 h 1645920"/>
              <a:gd name="connsiteX8" fmla="*/ 336499 w 376733"/>
              <a:gd name="connsiteY8" fmla="*/ 0 h 1645920"/>
              <a:gd name="connsiteX0" fmla="*/ 336499 w 387365"/>
              <a:gd name="connsiteY0" fmla="*/ 0 h 1645920"/>
              <a:gd name="connsiteX1" fmla="*/ 0 w 387365"/>
              <a:gd name="connsiteY1" fmla="*/ 0 h 1645920"/>
              <a:gd name="connsiteX2" fmla="*/ 0 w 387365"/>
              <a:gd name="connsiteY2" fmla="*/ 1645920 h 1645920"/>
              <a:gd name="connsiteX3" fmla="*/ 376733 w 387365"/>
              <a:gd name="connsiteY3" fmla="*/ 1645920 h 1645920"/>
              <a:gd name="connsiteX4" fmla="*/ 387365 w 387365"/>
              <a:gd name="connsiteY4" fmla="*/ 1564475 h 1645920"/>
              <a:gd name="connsiteX5" fmla="*/ 71154 w 387365"/>
              <a:gd name="connsiteY5" fmla="*/ 1564474 h 1645920"/>
              <a:gd name="connsiteX6" fmla="*/ 65837 w 387365"/>
              <a:gd name="connsiteY6" fmla="*/ 58521 h 1645920"/>
              <a:gd name="connsiteX7" fmla="*/ 336499 w 387365"/>
              <a:gd name="connsiteY7" fmla="*/ 58521 h 1645920"/>
              <a:gd name="connsiteX8" fmla="*/ 336499 w 387365"/>
              <a:gd name="connsiteY8" fmla="*/ 0 h 1645920"/>
              <a:gd name="connsiteX0" fmla="*/ 336499 w 405611"/>
              <a:gd name="connsiteY0" fmla="*/ 0 h 1645920"/>
              <a:gd name="connsiteX1" fmla="*/ 0 w 405611"/>
              <a:gd name="connsiteY1" fmla="*/ 0 h 1645920"/>
              <a:gd name="connsiteX2" fmla="*/ 0 w 405611"/>
              <a:gd name="connsiteY2" fmla="*/ 1645920 h 1645920"/>
              <a:gd name="connsiteX3" fmla="*/ 376733 w 405611"/>
              <a:gd name="connsiteY3" fmla="*/ 1645920 h 1645920"/>
              <a:gd name="connsiteX4" fmla="*/ 387365 w 405611"/>
              <a:gd name="connsiteY4" fmla="*/ 1564475 h 1645920"/>
              <a:gd name="connsiteX5" fmla="*/ 71154 w 405611"/>
              <a:gd name="connsiteY5" fmla="*/ 1564474 h 1645920"/>
              <a:gd name="connsiteX6" fmla="*/ 65837 w 405611"/>
              <a:gd name="connsiteY6" fmla="*/ 58521 h 1645920"/>
              <a:gd name="connsiteX7" fmla="*/ 405611 w 405611"/>
              <a:gd name="connsiteY7" fmla="*/ 63838 h 1645920"/>
              <a:gd name="connsiteX8" fmla="*/ 336499 w 405611"/>
              <a:gd name="connsiteY8" fmla="*/ 0 h 1645920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76733 w 405611"/>
              <a:gd name="connsiteY3" fmla="*/ 1651236 h 1651236"/>
              <a:gd name="connsiteX4" fmla="*/ 387365 w 405611"/>
              <a:gd name="connsiteY4" fmla="*/ 1569791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403314 w 405611"/>
              <a:gd name="connsiteY3" fmla="*/ 1651236 h 1651236"/>
              <a:gd name="connsiteX4" fmla="*/ 387365 w 405611"/>
              <a:gd name="connsiteY4" fmla="*/ 1569791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87439 w 405611"/>
              <a:gd name="connsiteY3" fmla="*/ 1644886 h 1651236"/>
              <a:gd name="connsiteX4" fmla="*/ 387365 w 405611"/>
              <a:gd name="connsiteY4" fmla="*/ 1569791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87439 w 405611"/>
              <a:gd name="connsiteY3" fmla="*/ 1644886 h 1651236"/>
              <a:gd name="connsiteX4" fmla="*/ 371490 w 405611"/>
              <a:gd name="connsiteY4" fmla="*/ 1566616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87439 w 405611"/>
              <a:gd name="connsiteY3" fmla="*/ 1644886 h 1651236"/>
              <a:gd name="connsiteX4" fmla="*/ 393715 w 405611"/>
              <a:gd name="connsiteY4" fmla="*/ 1566616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87439 w 405611"/>
              <a:gd name="connsiteY3" fmla="*/ 1644886 h 1651236"/>
              <a:gd name="connsiteX4" fmla="*/ 393715 w 405611"/>
              <a:gd name="connsiteY4" fmla="*/ 1566616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87439 w 405611"/>
              <a:gd name="connsiteY3" fmla="*/ 1644886 h 1651236"/>
              <a:gd name="connsiteX4" fmla="*/ 393715 w 405611"/>
              <a:gd name="connsiteY4" fmla="*/ 1566616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87439 w 405611"/>
              <a:gd name="connsiteY3" fmla="*/ 1644886 h 1651236"/>
              <a:gd name="connsiteX4" fmla="*/ 387365 w 405611"/>
              <a:gd name="connsiteY4" fmla="*/ 1566616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44886"/>
              <a:gd name="connsiteX1" fmla="*/ 0 w 405611"/>
              <a:gd name="connsiteY1" fmla="*/ 5316 h 1644886"/>
              <a:gd name="connsiteX2" fmla="*/ 0 w 405611"/>
              <a:gd name="connsiteY2" fmla="*/ 1644886 h 1644886"/>
              <a:gd name="connsiteX3" fmla="*/ 387439 w 405611"/>
              <a:gd name="connsiteY3" fmla="*/ 1644886 h 1644886"/>
              <a:gd name="connsiteX4" fmla="*/ 387365 w 405611"/>
              <a:gd name="connsiteY4" fmla="*/ 1566616 h 1644886"/>
              <a:gd name="connsiteX5" fmla="*/ 71154 w 405611"/>
              <a:gd name="connsiteY5" fmla="*/ 1569790 h 1644886"/>
              <a:gd name="connsiteX6" fmla="*/ 65837 w 405611"/>
              <a:gd name="connsiteY6" fmla="*/ 63837 h 1644886"/>
              <a:gd name="connsiteX7" fmla="*/ 405611 w 405611"/>
              <a:gd name="connsiteY7" fmla="*/ 69154 h 1644886"/>
              <a:gd name="connsiteX8" fmla="*/ 400294 w 405611"/>
              <a:gd name="connsiteY8" fmla="*/ 0 h 1644886"/>
              <a:gd name="connsiteX0" fmla="*/ 400294 w 400294"/>
              <a:gd name="connsiteY0" fmla="*/ 0 h 1644886"/>
              <a:gd name="connsiteX1" fmla="*/ 0 w 400294"/>
              <a:gd name="connsiteY1" fmla="*/ 5316 h 1644886"/>
              <a:gd name="connsiteX2" fmla="*/ 0 w 400294"/>
              <a:gd name="connsiteY2" fmla="*/ 1644886 h 1644886"/>
              <a:gd name="connsiteX3" fmla="*/ 387439 w 400294"/>
              <a:gd name="connsiteY3" fmla="*/ 1644886 h 1644886"/>
              <a:gd name="connsiteX4" fmla="*/ 387365 w 400294"/>
              <a:gd name="connsiteY4" fmla="*/ 1566616 h 1644886"/>
              <a:gd name="connsiteX5" fmla="*/ 71154 w 400294"/>
              <a:gd name="connsiteY5" fmla="*/ 1569790 h 1644886"/>
              <a:gd name="connsiteX6" fmla="*/ 65837 w 400294"/>
              <a:gd name="connsiteY6" fmla="*/ 63837 h 1644886"/>
              <a:gd name="connsiteX7" fmla="*/ 386561 w 400294"/>
              <a:gd name="connsiteY7" fmla="*/ 78679 h 1644886"/>
              <a:gd name="connsiteX8" fmla="*/ 400294 w 400294"/>
              <a:gd name="connsiteY8" fmla="*/ 0 h 1644886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60662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414236"/>
              <a:gd name="connsiteY0" fmla="*/ 0 h 1641711"/>
              <a:gd name="connsiteX1" fmla="*/ 0 w 414236"/>
              <a:gd name="connsiteY1" fmla="*/ 2141 h 1641711"/>
              <a:gd name="connsiteX2" fmla="*/ 0 w 414236"/>
              <a:gd name="connsiteY2" fmla="*/ 1641711 h 1641711"/>
              <a:gd name="connsiteX3" fmla="*/ 387439 w 414236"/>
              <a:gd name="connsiteY3" fmla="*/ 1641711 h 1641711"/>
              <a:gd name="connsiteX4" fmla="*/ 379172 w 414236"/>
              <a:gd name="connsiteY4" fmla="*/ 1600163 h 1641711"/>
              <a:gd name="connsiteX5" fmla="*/ 387365 w 414236"/>
              <a:gd name="connsiteY5" fmla="*/ 1563441 h 1641711"/>
              <a:gd name="connsiteX6" fmla="*/ 71154 w 414236"/>
              <a:gd name="connsiteY6" fmla="*/ 1566615 h 1641711"/>
              <a:gd name="connsiteX7" fmla="*/ 65837 w 414236"/>
              <a:gd name="connsiteY7" fmla="*/ 76537 h 1641711"/>
              <a:gd name="connsiteX8" fmla="*/ 386561 w 414236"/>
              <a:gd name="connsiteY8" fmla="*/ 75504 h 1641711"/>
              <a:gd name="connsiteX9" fmla="*/ 384419 w 414236"/>
              <a:gd name="connsiteY9" fmla="*/ 0 h 1641711"/>
              <a:gd name="connsiteX0" fmla="*/ 384419 w 431494"/>
              <a:gd name="connsiteY0" fmla="*/ 0 h 1641711"/>
              <a:gd name="connsiteX1" fmla="*/ 0 w 431494"/>
              <a:gd name="connsiteY1" fmla="*/ 2141 h 1641711"/>
              <a:gd name="connsiteX2" fmla="*/ 0 w 431494"/>
              <a:gd name="connsiteY2" fmla="*/ 1641711 h 1641711"/>
              <a:gd name="connsiteX3" fmla="*/ 387439 w 431494"/>
              <a:gd name="connsiteY3" fmla="*/ 1641711 h 1641711"/>
              <a:gd name="connsiteX4" fmla="*/ 387365 w 431494"/>
              <a:gd name="connsiteY4" fmla="*/ 1563441 h 1641711"/>
              <a:gd name="connsiteX5" fmla="*/ 71154 w 431494"/>
              <a:gd name="connsiteY5" fmla="*/ 1566615 h 1641711"/>
              <a:gd name="connsiteX6" fmla="*/ 65837 w 431494"/>
              <a:gd name="connsiteY6" fmla="*/ 76537 h 1641711"/>
              <a:gd name="connsiteX7" fmla="*/ 386561 w 431494"/>
              <a:gd name="connsiteY7" fmla="*/ 75504 h 1641711"/>
              <a:gd name="connsiteX8" fmla="*/ 384419 w 431494"/>
              <a:gd name="connsiteY8" fmla="*/ 0 h 1641711"/>
              <a:gd name="connsiteX0" fmla="*/ 384419 w 409039"/>
              <a:gd name="connsiteY0" fmla="*/ 0 h 1642067"/>
              <a:gd name="connsiteX1" fmla="*/ 0 w 409039"/>
              <a:gd name="connsiteY1" fmla="*/ 2141 h 1642067"/>
              <a:gd name="connsiteX2" fmla="*/ 0 w 409039"/>
              <a:gd name="connsiteY2" fmla="*/ 1641711 h 1642067"/>
              <a:gd name="connsiteX3" fmla="*/ 387439 w 409039"/>
              <a:gd name="connsiteY3" fmla="*/ 1641711 h 1642067"/>
              <a:gd name="connsiteX4" fmla="*/ 387365 w 409039"/>
              <a:gd name="connsiteY4" fmla="*/ 1563441 h 1642067"/>
              <a:gd name="connsiteX5" fmla="*/ 71154 w 409039"/>
              <a:gd name="connsiteY5" fmla="*/ 1566615 h 1642067"/>
              <a:gd name="connsiteX6" fmla="*/ 65837 w 409039"/>
              <a:gd name="connsiteY6" fmla="*/ 76537 h 1642067"/>
              <a:gd name="connsiteX7" fmla="*/ 386561 w 409039"/>
              <a:gd name="connsiteY7" fmla="*/ 75504 h 1642067"/>
              <a:gd name="connsiteX8" fmla="*/ 384419 w 409039"/>
              <a:gd name="connsiteY8" fmla="*/ 0 h 1642067"/>
              <a:gd name="connsiteX0" fmla="*/ 384419 w 410804"/>
              <a:gd name="connsiteY0" fmla="*/ 0 h 1641711"/>
              <a:gd name="connsiteX1" fmla="*/ 0 w 410804"/>
              <a:gd name="connsiteY1" fmla="*/ 2141 h 1641711"/>
              <a:gd name="connsiteX2" fmla="*/ 0 w 410804"/>
              <a:gd name="connsiteY2" fmla="*/ 1641711 h 1641711"/>
              <a:gd name="connsiteX3" fmla="*/ 387439 w 410804"/>
              <a:gd name="connsiteY3" fmla="*/ 1641711 h 1641711"/>
              <a:gd name="connsiteX4" fmla="*/ 387365 w 410804"/>
              <a:gd name="connsiteY4" fmla="*/ 1563441 h 1641711"/>
              <a:gd name="connsiteX5" fmla="*/ 71154 w 410804"/>
              <a:gd name="connsiteY5" fmla="*/ 1566615 h 1641711"/>
              <a:gd name="connsiteX6" fmla="*/ 65837 w 410804"/>
              <a:gd name="connsiteY6" fmla="*/ 76537 h 1641711"/>
              <a:gd name="connsiteX7" fmla="*/ 386561 w 410804"/>
              <a:gd name="connsiteY7" fmla="*/ 75504 h 1641711"/>
              <a:gd name="connsiteX8" fmla="*/ 384419 w 410804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400294 w 400294"/>
              <a:gd name="connsiteY0" fmla="*/ 0 h 1644886"/>
              <a:gd name="connsiteX1" fmla="*/ 0 w 400294"/>
              <a:gd name="connsiteY1" fmla="*/ 5316 h 1644886"/>
              <a:gd name="connsiteX2" fmla="*/ 0 w 400294"/>
              <a:gd name="connsiteY2" fmla="*/ 1644886 h 1644886"/>
              <a:gd name="connsiteX3" fmla="*/ 387439 w 400294"/>
              <a:gd name="connsiteY3" fmla="*/ 1644886 h 1644886"/>
              <a:gd name="connsiteX4" fmla="*/ 387365 w 400294"/>
              <a:gd name="connsiteY4" fmla="*/ 1566616 h 1644886"/>
              <a:gd name="connsiteX5" fmla="*/ 71154 w 400294"/>
              <a:gd name="connsiteY5" fmla="*/ 1569790 h 1644886"/>
              <a:gd name="connsiteX6" fmla="*/ 65837 w 400294"/>
              <a:gd name="connsiteY6" fmla="*/ 79712 h 1644886"/>
              <a:gd name="connsiteX7" fmla="*/ 386561 w 400294"/>
              <a:gd name="connsiteY7" fmla="*/ 78679 h 1644886"/>
              <a:gd name="connsiteX8" fmla="*/ 400294 w 400294"/>
              <a:gd name="connsiteY8" fmla="*/ 0 h 1644886"/>
              <a:gd name="connsiteX0" fmla="*/ 37806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7806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7439" h="1641711">
                <a:moveTo>
                  <a:pt x="384419" y="0"/>
                </a:moveTo>
                <a:lnTo>
                  <a:pt x="0" y="2141"/>
                </a:lnTo>
                <a:lnTo>
                  <a:pt x="0" y="1641711"/>
                </a:lnTo>
                <a:lnTo>
                  <a:pt x="387439" y="1641711"/>
                </a:lnTo>
                <a:cubicBezTo>
                  <a:pt x="387414" y="1615621"/>
                  <a:pt x="387390" y="1589531"/>
                  <a:pt x="387365" y="1563441"/>
                </a:cubicBezTo>
                <a:lnTo>
                  <a:pt x="71154" y="1566615"/>
                </a:lnTo>
                <a:cubicBezTo>
                  <a:pt x="68495" y="821576"/>
                  <a:pt x="68495" y="821576"/>
                  <a:pt x="65837" y="76537"/>
                </a:cubicBezTo>
                <a:lnTo>
                  <a:pt x="386561" y="75504"/>
                </a:lnTo>
                <a:lnTo>
                  <a:pt x="384419" y="0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latin typeface="Arial" charset="0"/>
            </a:endParaRPr>
          </a:p>
        </p:txBody>
      </p:sp>
      <p:sp>
        <p:nvSpPr>
          <p:cNvPr id="6" name="Freeform 5"/>
          <p:cNvSpPr/>
          <p:nvPr/>
        </p:nvSpPr>
        <p:spPr>
          <a:xfrm rot="10800000">
            <a:off x="4981007" y="4270758"/>
            <a:ext cx="129543" cy="597800"/>
          </a:xfrm>
          <a:custGeom>
            <a:avLst/>
            <a:gdLst>
              <a:gd name="connsiteX0" fmla="*/ 336499 w 376733"/>
              <a:gd name="connsiteY0" fmla="*/ 0 h 1645920"/>
              <a:gd name="connsiteX1" fmla="*/ 0 w 376733"/>
              <a:gd name="connsiteY1" fmla="*/ 0 h 1645920"/>
              <a:gd name="connsiteX2" fmla="*/ 0 w 376733"/>
              <a:gd name="connsiteY2" fmla="*/ 1645920 h 1645920"/>
              <a:gd name="connsiteX3" fmla="*/ 376733 w 376733"/>
              <a:gd name="connsiteY3" fmla="*/ 1645920 h 1645920"/>
              <a:gd name="connsiteX4" fmla="*/ 376733 w 376733"/>
              <a:gd name="connsiteY4" fmla="*/ 1572768 h 1645920"/>
              <a:gd name="connsiteX5" fmla="*/ 65837 w 376733"/>
              <a:gd name="connsiteY5" fmla="*/ 1572768 h 1645920"/>
              <a:gd name="connsiteX6" fmla="*/ 65837 w 376733"/>
              <a:gd name="connsiteY6" fmla="*/ 58521 h 1645920"/>
              <a:gd name="connsiteX7" fmla="*/ 336499 w 376733"/>
              <a:gd name="connsiteY7" fmla="*/ 58521 h 1645920"/>
              <a:gd name="connsiteX8" fmla="*/ 336499 w 376733"/>
              <a:gd name="connsiteY8" fmla="*/ 0 h 1645920"/>
              <a:gd name="connsiteX0" fmla="*/ 336499 w 376733"/>
              <a:gd name="connsiteY0" fmla="*/ 0 h 1645920"/>
              <a:gd name="connsiteX1" fmla="*/ 0 w 376733"/>
              <a:gd name="connsiteY1" fmla="*/ 0 h 1645920"/>
              <a:gd name="connsiteX2" fmla="*/ 0 w 376733"/>
              <a:gd name="connsiteY2" fmla="*/ 1645920 h 1645920"/>
              <a:gd name="connsiteX3" fmla="*/ 376733 w 376733"/>
              <a:gd name="connsiteY3" fmla="*/ 1645920 h 1645920"/>
              <a:gd name="connsiteX4" fmla="*/ 376733 w 376733"/>
              <a:gd name="connsiteY4" fmla="*/ 1591056 h 1645920"/>
              <a:gd name="connsiteX5" fmla="*/ 65837 w 376733"/>
              <a:gd name="connsiteY5" fmla="*/ 1572768 h 1645920"/>
              <a:gd name="connsiteX6" fmla="*/ 65837 w 376733"/>
              <a:gd name="connsiteY6" fmla="*/ 58521 h 1645920"/>
              <a:gd name="connsiteX7" fmla="*/ 336499 w 376733"/>
              <a:gd name="connsiteY7" fmla="*/ 58521 h 1645920"/>
              <a:gd name="connsiteX8" fmla="*/ 336499 w 376733"/>
              <a:gd name="connsiteY8" fmla="*/ 0 h 1645920"/>
              <a:gd name="connsiteX0" fmla="*/ 336499 w 376733"/>
              <a:gd name="connsiteY0" fmla="*/ 0 h 1645920"/>
              <a:gd name="connsiteX1" fmla="*/ 0 w 376733"/>
              <a:gd name="connsiteY1" fmla="*/ 0 h 1645920"/>
              <a:gd name="connsiteX2" fmla="*/ 0 w 376733"/>
              <a:gd name="connsiteY2" fmla="*/ 1645920 h 1645920"/>
              <a:gd name="connsiteX3" fmla="*/ 376733 w 376733"/>
              <a:gd name="connsiteY3" fmla="*/ 1645920 h 1645920"/>
              <a:gd name="connsiteX4" fmla="*/ 376733 w 376733"/>
              <a:gd name="connsiteY4" fmla="*/ 1591056 h 1645920"/>
              <a:gd name="connsiteX5" fmla="*/ 65837 w 376733"/>
              <a:gd name="connsiteY5" fmla="*/ 1594713 h 1645920"/>
              <a:gd name="connsiteX6" fmla="*/ 65837 w 376733"/>
              <a:gd name="connsiteY6" fmla="*/ 58521 h 1645920"/>
              <a:gd name="connsiteX7" fmla="*/ 336499 w 376733"/>
              <a:gd name="connsiteY7" fmla="*/ 58521 h 1645920"/>
              <a:gd name="connsiteX8" fmla="*/ 336499 w 376733"/>
              <a:gd name="connsiteY8" fmla="*/ 0 h 1645920"/>
              <a:gd name="connsiteX0" fmla="*/ 336499 w 376733"/>
              <a:gd name="connsiteY0" fmla="*/ 0 h 1645920"/>
              <a:gd name="connsiteX1" fmla="*/ 0 w 376733"/>
              <a:gd name="connsiteY1" fmla="*/ 0 h 1645920"/>
              <a:gd name="connsiteX2" fmla="*/ 0 w 376733"/>
              <a:gd name="connsiteY2" fmla="*/ 1645920 h 1645920"/>
              <a:gd name="connsiteX3" fmla="*/ 376733 w 376733"/>
              <a:gd name="connsiteY3" fmla="*/ 1645920 h 1645920"/>
              <a:gd name="connsiteX4" fmla="*/ 376733 w 376733"/>
              <a:gd name="connsiteY4" fmla="*/ 1591056 h 1645920"/>
              <a:gd name="connsiteX5" fmla="*/ 65837 w 376733"/>
              <a:gd name="connsiteY5" fmla="*/ 1587397 h 1645920"/>
              <a:gd name="connsiteX6" fmla="*/ 65837 w 376733"/>
              <a:gd name="connsiteY6" fmla="*/ 58521 h 1645920"/>
              <a:gd name="connsiteX7" fmla="*/ 336499 w 376733"/>
              <a:gd name="connsiteY7" fmla="*/ 58521 h 1645920"/>
              <a:gd name="connsiteX8" fmla="*/ 336499 w 376733"/>
              <a:gd name="connsiteY8" fmla="*/ 0 h 1645920"/>
              <a:gd name="connsiteX0" fmla="*/ 336499 w 376733"/>
              <a:gd name="connsiteY0" fmla="*/ 0 h 1645920"/>
              <a:gd name="connsiteX1" fmla="*/ 0 w 376733"/>
              <a:gd name="connsiteY1" fmla="*/ 0 h 1645920"/>
              <a:gd name="connsiteX2" fmla="*/ 0 w 376733"/>
              <a:gd name="connsiteY2" fmla="*/ 1645920 h 1645920"/>
              <a:gd name="connsiteX3" fmla="*/ 376733 w 376733"/>
              <a:gd name="connsiteY3" fmla="*/ 1645920 h 1645920"/>
              <a:gd name="connsiteX4" fmla="*/ 376733 w 376733"/>
              <a:gd name="connsiteY4" fmla="*/ 1591056 h 1645920"/>
              <a:gd name="connsiteX5" fmla="*/ 65837 w 376733"/>
              <a:gd name="connsiteY5" fmla="*/ 1591055 h 1645920"/>
              <a:gd name="connsiteX6" fmla="*/ 65837 w 376733"/>
              <a:gd name="connsiteY6" fmla="*/ 58521 h 1645920"/>
              <a:gd name="connsiteX7" fmla="*/ 336499 w 376733"/>
              <a:gd name="connsiteY7" fmla="*/ 58521 h 1645920"/>
              <a:gd name="connsiteX8" fmla="*/ 336499 w 376733"/>
              <a:gd name="connsiteY8" fmla="*/ 0 h 1645920"/>
              <a:gd name="connsiteX0" fmla="*/ 336499 w 376733"/>
              <a:gd name="connsiteY0" fmla="*/ 0 h 1645920"/>
              <a:gd name="connsiteX1" fmla="*/ 0 w 376733"/>
              <a:gd name="connsiteY1" fmla="*/ 0 h 1645920"/>
              <a:gd name="connsiteX2" fmla="*/ 0 w 376733"/>
              <a:gd name="connsiteY2" fmla="*/ 1645920 h 1645920"/>
              <a:gd name="connsiteX3" fmla="*/ 376733 w 376733"/>
              <a:gd name="connsiteY3" fmla="*/ 1645920 h 1645920"/>
              <a:gd name="connsiteX4" fmla="*/ 376733 w 376733"/>
              <a:gd name="connsiteY4" fmla="*/ 1591056 h 1645920"/>
              <a:gd name="connsiteX5" fmla="*/ 71154 w 376733"/>
              <a:gd name="connsiteY5" fmla="*/ 1564474 h 1645920"/>
              <a:gd name="connsiteX6" fmla="*/ 65837 w 376733"/>
              <a:gd name="connsiteY6" fmla="*/ 58521 h 1645920"/>
              <a:gd name="connsiteX7" fmla="*/ 336499 w 376733"/>
              <a:gd name="connsiteY7" fmla="*/ 58521 h 1645920"/>
              <a:gd name="connsiteX8" fmla="*/ 336499 w 376733"/>
              <a:gd name="connsiteY8" fmla="*/ 0 h 1645920"/>
              <a:gd name="connsiteX0" fmla="*/ 336499 w 387365"/>
              <a:gd name="connsiteY0" fmla="*/ 0 h 1645920"/>
              <a:gd name="connsiteX1" fmla="*/ 0 w 387365"/>
              <a:gd name="connsiteY1" fmla="*/ 0 h 1645920"/>
              <a:gd name="connsiteX2" fmla="*/ 0 w 387365"/>
              <a:gd name="connsiteY2" fmla="*/ 1645920 h 1645920"/>
              <a:gd name="connsiteX3" fmla="*/ 376733 w 387365"/>
              <a:gd name="connsiteY3" fmla="*/ 1645920 h 1645920"/>
              <a:gd name="connsiteX4" fmla="*/ 387365 w 387365"/>
              <a:gd name="connsiteY4" fmla="*/ 1564475 h 1645920"/>
              <a:gd name="connsiteX5" fmla="*/ 71154 w 387365"/>
              <a:gd name="connsiteY5" fmla="*/ 1564474 h 1645920"/>
              <a:gd name="connsiteX6" fmla="*/ 65837 w 387365"/>
              <a:gd name="connsiteY6" fmla="*/ 58521 h 1645920"/>
              <a:gd name="connsiteX7" fmla="*/ 336499 w 387365"/>
              <a:gd name="connsiteY7" fmla="*/ 58521 h 1645920"/>
              <a:gd name="connsiteX8" fmla="*/ 336499 w 387365"/>
              <a:gd name="connsiteY8" fmla="*/ 0 h 1645920"/>
              <a:gd name="connsiteX0" fmla="*/ 336499 w 405611"/>
              <a:gd name="connsiteY0" fmla="*/ 0 h 1645920"/>
              <a:gd name="connsiteX1" fmla="*/ 0 w 405611"/>
              <a:gd name="connsiteY1" fmla="*/ 0 h 1645920"/>
              <a:gd name="connsiteX2" fmla="*/ 0 w 405611"/>
              <a:gd name="connsiteY2" fmla="*/ 1645920 h 1645920"/>
              <a:gd name="connsiteX3" fmla="*/ 376733 w 405611"/>
              <a:gd name="connsiteY3" fmla="*/ 1645920 h 1645920"/>
              <a:gd name="connsiteX4" fmla="*/ 387365 w 405611"/>
              <a:gd name="connsiteY4" fmla="*/ 1564475 h 1645920"/>
              <a:gd name="connsiteX5" fmla="*/ 71154 w 405611"/>
              <a:gd name="connsiteY5" fmla="*/ 1564474 h 1645920"/>
              <a:gd name="connsiteX6" fmla="*/ 65837 w 405611"/>
              <a:gd name="connsiteY6" fmla="*/ 58521 h 1645920"/>
              <a:gd name="connsiteX7" fmla="*/ 405611 w 405611"/>
              <a:gd name="connsiteY7" fmla="*/ 63838 h 1645920"/>
              <a:gd name="connsiteX8" fmla="*/ 336499 w 405611"/>
              <a:gd name="connsiteY8" fmla="*/ 0 h 1645920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76733 w 405611"/>
              <a:gd name="connsiteY3" fmla="*/ 1651236 h 1651236"/>
              <a:gd name="connsiteX4" fmla="*/ 387365 w 405611"/>
              <a:gd name="connsiteY4" fmla="*/ 1569791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403314 w 405611"/>
              <a:gd name="connsiteY3" fmla="*/ 1651236 h 1651236"/>
              <a:gd name="connsiteX4" fmla="*/ 387365 w 405611"/>
              <a:gd name="connsiteY4" fmla="*/ 1569791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87439 w 405611"/>
              <a:gd name="connsiteY3" fmla="*/ 1644886 h 1651236"/>
              <a:gd name="connsiteX4" fmla="*/ 387365 w 405611"/>
              <a:gd name="connsiteY4" fmla="*/ 1569791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87439 w 405611"/>
              <a:gd name="connsiteY3" fmla="*/ 1644886 h 1651236"/>
              <a:gd name="connsiteX4" fmla="*/ 371490 w 405611"/>
              <a:gd name="connsiteY4" fmla="*/ 1566616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87439 w 405611"/>
              <a:gd name="connsiteY3" fmla="*/ 1644886 h 1651236"/>
              <a:gd name="connsiteX4" fmla="*/ 393715 w 405611"/>
              <a:gd name="connsiteY4" fmla="*/ 1566616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87439 w 405611"/>
              <a:gd name="connsiteY3" fmla="*/ 1644886 h 1651236"/>
              <a:gd name="connsiteX4" fmla="*/ 393715 w 405611"/>
              <a:gd name="connsiteY4" fmla="*/ 1566616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87439 w 405611"/>
              <a:gd name="connsiteY3" fmla="*/ 1644886 h 1651236"/>
              <a:gd name="connsiteX4" fmla="*/ 393715 w 405611"/>
              <a:gd name="connsiteY4" fmla="*/ 1566616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87439 w 405611"/>
              <a:gd name="connsiteY3" fmla="*/ 1644886 h 1651236"/>
              <a:gd name="connsiteX4" fmla="*/ 387365 w 405611"/>
              <a:gd name="connsiteY4" fmla="*/ 1566616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44886"/>
              <a:gd name="connsiteX1" fmla="*/ 0 w 405611"/>
              <a:gd name="connsiteY1" fmla="*/ 5316 h 1644886"/>
              <a:gd name="connsiteX2" fmla="*/ 0 w 405611"/>
              <a:gd name="connsiteY2" fmla="*/ 1644886 h 1644886"/>
              <a:gd name="connsiteX3" fmla="*/ 387439 w 405611"/>
              <a:gd name="connsiteY3" fmla="*/ 1644886 h 1644886"/>
              <a:gd name="connsiteX4" fmla="*/ 387365 w 405611"/>
              <a:gd name="connsiteY4" fmla="*/ 1566616 h 1644886"/>
              <a:gd name="connsiteX5" fmla="*/ 71154 w 405611"/>
              <a:gd name="connsiteY5" fmla="*/ 1569790 h 1644886"/>
              <a:gd name="connsiteX6" fmla="*/ 65837 w 405611"/>
              <a:gd name="connsiteY6" fmla="*/ 63837 h 1644886"/>
              <a:gd name="connsiteX7" fmla="*/ 405611 w 405611"/>
              <a:gd name="connsiteY7" fmla="*/ 69154 h 1644886"/>
              <a:gd name="connsiteX8" fmla="*/ 400294 w 405611"/>
              <a:gd name="connsiteY8" fmla="*/ 0 h 1644886"/>
              <a:gd name="connsiteX0" fmla="*/ 400294 w 400294"/>
              <a:gd name="connsiteY0" fmla="*/ 0 h 1644886"/>
              <a:gd name="connsiteX1" fmla="*/ 0 w 400294"/>
              <a:gd name="connsiteY1" fmla="*/ 5316 h 1644886"/>
              <a:gd name="connsiteX2" fmla="*/ 0 w 400294"/>
              <a:gd name="connsiteY2" fmla="*/ 1644886 h 1644886"/>
              <a:gd name="connsiteX3" fmla="*/ 387439 w 400294"/>
              <a:gd name="connsiteY3" fmla="*/ 1644886 h 1644886"/>
              <a:gd name="connsiteX4" fmla="*/ 387365 w 400294"/>
              <a:gd name="connsiteY4" fmla="*/ 1566616 h 1644886"/>
              <a:gd name="connsiteX5" fmla="*/ 71154 w 400294"/>
              <a:gd name="connsiteY5" fmla="*/ 1569790 h 1644886"/>
              <a:gd name="connsiteX6" fmla="*/ 65837 w 400294"/>
              <a:gd name="connsiteY6" fmla="*/ 63837 h 1644886"/>
              <a:gd name="connsiteX7" fmla="*/ 386561 w 400294"/>
              <a:gd name="connsiteY7" fmla="*/ 78679 h 1644886"/>
              <a:gd name="connsiteX8" fmla="*/ 400294 w 400294"/>
              <a:gd name="connsiteY8" fmla="*/ 0 h 1644886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60662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414236"/>
              <a:gd name="connsiteY0" fmla="*/ 0 h 1641711"/>
              <a:gd name="connsiteX1" fmla="*/ 0 w 414236"/>
              <a:gd name="connsiteY1" fmla="*/ 2141 h 1641711"/>
              <a:gd name="connsiteX2" fmla="*/ 0 w 414236"/>
              <a:gd name="connsiteY2" fmla="*/ 1641711 h 1641711"/>
              <a:gd name="connsiteX3" fmla="*/ 387439 w 414236"/>
              <a:gd name="connsiteY3" fmla="*/ 1641711 h 1641711"/>
              <a:gd name="connsiteX4" fmla="*/ 379172 w 414236"/>
              <a:gd name="connsiteY4" fmla="*/ 1600163 h 1641711"/>
              <a:gd name="connsiteX5" fmla="*/ 387365 w 414236"/>
              <a:gd name="connsiteY5" fmla="*/ 1563441 h 1641711"/>
              <a:gd name="connsiteX6" fmla="*/ 71154 w 414236"/>
              <a:gd name="connsiteY6" fmla="*/ 1566615 h 1641711"/>
              <a:gd name="connsiteX7" fmla="*/ 65837 w 414236"/>
              <a:gd name="connsiteY7" fmla="*/ 76537 h 1641711"/>
              <a:gd name="connsiteX8" fmla="*/ 386561 w 414236"/>
              <a:gd name="connsiteY8" fmla="*/ 75504 h 1641711"/>
              <a:gd name="connsiteX9" fmla="*/ 384419 w 414236"/>
              <a:gd name="connsiteY9" fmla="*/ 0 h 1641711"/>
              <a:gd name="connsiteX0" fmla="*/ 384419 w 431494"/>
              <a:gd name="connsiteY0" fmla="*/ 0 h 1641711"/>
              <a:gd name="connsiteX1" fmla="*/ 0 w 431494"/>
              <a:gd name="connsiteY1" fmla="*/ 2141 h 1641711"/>
              <a:gd name="connsiteX2" fmla="*/ 0 w 431494"/>
              <a:gd name="connsiteY2" fmla="*/ 1641711 h 1641711"/>
              <a:gd name="connsiteX3" fmla="*/ 387439 w 431494"/>
              <a:gd name="connsiteY3" fmla="*/ 1641711 h 1641711"/>
              <a:gd name="connsiteX4" fmla="*/ 387365 w 431494"/>
              <a:gd name="connsiteY4" fmla="*/ 1563441 h 1641711"/>
              <a:gd name="connsiteX5" fmla="*/ 71154 w 431494"/>
              <a:gd name="connsiteY5" fmla="*/ 1566615 h 1641711"/>
              <a:gd name="connsiteX6" fmla="*/ 65837 w 431494"/>
              <a:gd name="connsiteY6" fmla="*/ 76537 h 1641711"/>
              <a:gd name="connsiteX7" fmla="*/ 386561 w 431494"/>
              <a:gd name="connsiteY7" fmla="*/ 75504 h 1641711"/>
              <a:gd name="connsiteX8" fmla="*/ 384419 w 431494"/>
              <a:gd name="connsiteY8" fmla="*/ 0 h 1641711"/>
              <a:gd name="connsiteX0" fmla="*/ 384419 w 409039"/>
              <a:gd name="connsiteY0" fmla="*/ 0 h 1642067"/>
              <a:gd name="connsiteX1" fmla="*/ 0 w 409039"/>
              <a:gd name="connsiteY1" fmla="*/ 2141 h 1642067"/>
              <a:gd name="connsiteX2" fmla="*/ 0 w 409039"/>
              <a:gd name="connsiteY2" fmla="*/ 1641711 h 1642067"/>
              <a:gd name="connsiteX3" fmla="*/ 387439 w 409039"/>
              <a:gd name="connsiteY3" fmla="*/ 1641711 h 1642067"/>
              <a:gd name="connsiteX4" fmla="*/ 387365 w 409039"/>
              <a:gd name="connsiteY4" fmla="*/ 1563441 h 1642067"/>
              <a:gd name="connsiteX5" fmla="*/ 71154 w 409039"/>
              <a:gd name="connsiteY5" fmla="*/ 1566615 h 1642067"/>
              <a:gd name="connsiteX6" fmla="*/ 65837 w 409039"/>
              <a:gd name="connsiteY6" fmla="*/ 76537 h 1642067"/>
              <a:gd name="connsiteX7" fmla="*/ 386561 w 409039"/>
              <a:gd name="connsiteY7" fmla="*/ 75504 h 1642067"/>
              <a:gd name="connsiteX8" fmla="*/ 384419 w 409039"/>
              <a:gd name="connsiteY8" fmla="*/ 0 h 1642067"/>
              <a:gd name="connsiteX0" fmla="*/ 384419 w 410804"/>
              <a:gd name="connsiteY0" fmla="*/ 0 h 1641711"/>
              <a:gd name="connsiteX1" fmla="*/ 0 w 410804"/>
              <a:gd name="connsiteY1" fmla="*/ 2141 h 1641711"/>
              <a:gd name="connsiteX2" fmla="*/ 0 w 410804"/>
              <a:gd name="connsiteY2" fmla="*/ 1641711 h 1641711"/>
              <a:gd name="connsiteX3" fmla="*/ 387439 w 410804"/>
              <a:gd name="connsiteY3" fmla="*/ 1641711 h 1641711"/>
              <a:gd name="connsiteX4" fmla="*/ 387365 w 410804"/>
              <a:gd name="connsiteY4" fmla="*/ 1563441 h 1641711"/>
              <a:gd name="connsiteX5" fmla="*/ 71154 w 410804"/>
              <a:gd name="connsiteY5" fmla="*/ 1566615 h 1641711"/>
              <a:gd name="connsiteX6" fmla="*/ 65837 w 410804"/>
              <a:gd name="connsiteY6" fmla="*/ 76537 h 1641711"/>
              <a:gd name="connsiteX7" fmla="*/ 386561 w 410804"/>
              <a:gd name="connsiteY7" fmla="*/ 75504 h 1641711"/>
              <a:gd name="connsiteX8" fmla="*/ 384419 w 410804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400294 w 400294"/>
              <a:gd name="connsiteY0" fmla="*/ 0 h 1644886"/>
              <a:gd name="connsiteX1" fmla="*/ 0 w 400294"/>
              <a:gd name="connsiteY1" fmla="*/ 5316 h 1644886"/>
              <a:gd name="connsiteX2" fmla="*/ 0 w 400294"/>
              <a:gd name="connsiteY2" fmla="*/ 1644886 h 1644886"/>
              <a:gd name="connsiteX3" fmla="*/ 387439 w 400294"/>
              <a:gd name="connsiteY3" fmla="*/ 1644886 h 1644886"/>
              <a:gd name="connsiteX4" fmla="*/ 387365 w 400294"/>
              <a:gd name="connsiteY4" fmla="*/ 1566616 h 1644886"/>
              <a:gd name="connsiteX5" fmla="*/ 71154 w 400294"/>
              <a:gd name="connsiteY5" fmla="*/ 1569790 h 1644886"/>
              <a:gd name="connsiteX6" fmla="*/ 65837 w 400294"/>
              <a:gd name="connsiteY6" fmla="*/ 79712 h 1644886"/>
              <a:gd name="connsiteX7" fmla="*/ 386561 w 400294"/>
              <a:gd name="connsiteY7" fmla="*/ 78679 h 1644886"/>
              <a:gd name="connsiteX8" fmla="*/ 400294 w 400294"/>
              <a:gd name="connsiteY8" fmla="*/ 0 h 1644886"/>
              <a:gd name="connsiteX0" fmla="*/ 37806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7806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7439" h="1641711">
                <a:moveTo>
                  <a:pt x="384419" y="0"/>
                </a:moveTo>
                <a:lnTo>
                  <a:pt x="0" y="2141"/>
                </a:lnTo>
                <a:lnTo>
                  <a:pt x="0" y="1641711"/>
                </a:lnTo>
                <a:lnTo>
                  <a:pt x="387439" y="1641711"/>
                </a:lnTo>
                <a:cubicBezTo>
                  <a:pt x="387414" y="1615621"/>
                  <a:pt x="387390" y="1589531"/>
                  <a:pt x="387365" y="1563441"/>
                </a:cubicBezTo>
                <a:lnTo>
                  <a:pt x="71154" y="1566615"/>
                </a:lnTo>
                <a:cubicBezTo>
                  <a:pt x="68495" y="821576"/>
                  <a:pt x="68495" y="821576"/>
                  <a:pt x="65837" y="76537"/>
                </a:cubicBezTo>
                <a:lnTo>
                  <a:pt x="386561" y="75504"/>
                </a:lnTo>
                <a:lnTo>
                  <a:pt x="384419" y="0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latin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73929" y="4295173"/>
            <a:ext cx="1336621" cy="54245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75" b="1" dirty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rPr>
              <a:t>Note: </a:t>
            </a:r>
            <a:r>
              <a:rPr lang="en-US" sz="975" dirty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rPr>
              <a:t>neque in dignissim, and quet nis et umis varius.</a:t>
            </a:r>
          </a:p>
        </p:txBody>
      </p:sp>
    </p:spTree>
    <p:extLst>
      <p:ext uri="{BB962C8B-B14F-4D97-AF65-F5344CB8AC3E}">
        <p14:creationId xmlns:p14="http://schemas.microsoft.com/office/powerpoint/2010/main" val="4381576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pPr lvl="0"/>
            <a:r>
              <a:rPr lang="en-US" dirty="0" err="1">
                <a:solidFill>
                  <a:srgbClr val="333333"/>
                </a:solidFill>
              </a:rPr>
              <a:t>Lorem</a:t>
            </a:r>
            <a:r>
              <a:rPr lang="en-US" dirty="0">
                <a:solidFill>
                  <a:srgbClr val="333333"/>
                </a:solidFill>
              </a:rPr>
              <a:t> </a:t>
            </a:r>
            <a:r>
              <a:rPr lang="en-US" dirty="0" err="1">
                <a:solidFill>
                  <a:srgbClr val="333333"/>
                </a:solidFill>
              </a:rPr>
              <a:t>ipsum</a:t>
            </a:r>
            <a:r>
              <a:rPr lang="en-US" dirty="0">
                <a:solidFill>
                  <a:srgbClr val="333333"/>
                </a:solidFill>
              </a:rPr>
              <a:t> dolor sit </a:t>
            </a:r>
            <a:r>
              <a:rPr lang="en-US" dirty="0" err="1">
                <a:solidFill>
                  <a:srgbClr val="333333"/>
                </a:solidFill>
              </a:rPr>
              <a:t>amet</a:t>
            </a:r>
            <a:r>
              <a:rPr lang="en-US" dirty="0">
                <a:solidFill>
                  <a:srgbClr val="333333"/>
                </a:solidFill>
              </a:rPr>
              <a:t>, </a:t>
            </a:r>
            <a:r>
              <a:rPr lang="en-US" dirty="0" err="1">
                <a:solidFill>
                  <a:srgbClr val="333333"/>
                </a:solidFill>
              </a:rPr>
              <a:t>punit</a:t>
            </a:r>
            <a:r>
              <a:rPr lang="en-US" dirty="0">
                <a:solidFill>
                  <a:srgbClr val="333333"/>
                </a:solidFill>
              </a:rPr>
              <a:t> et </a:t>
            </a:r>
            <a:r>
              <a:rPr lang="en-US" dirty="0" err="1">
                <a:solidFill>
                  <a:srgbClr val="333333"/>
                </a:solidFill>
              </a:rPr>
              <a:t>consectetur</a:t>
            </a:r>
            <a:r>
              <a:rPr lang="en-US" dirty="0">
                <a:solidFill>
                  <a:srgbClr val="333333"/>
                </a:solidFill>
              </a:rPr>
              <a:t> </a:t>
            </a:r>
            <a:r>
              <a:rPr lang="en-US" dirty="0" err="1">
                <a:solidFill>
                  <a:srgbClr val="333333"/>
                </a:solidFill>
              </a:rPr>
              <a:t>adipiscing</a:t>
            </a:r>
            <a:r>
              <a:rPr lang="en-US" dirty="0">
                <a:solidFill>
                  <a:srgbClr val="333333"/>
                </a:solidFill>
              </a:rPr>
              <a:t> </a:t>
            </a:r>
            <a:r>
              <a:rPr lang="en-US" dirty="0" err="1">
                <a:solidFill>
                  <a:srgbClr val="333333"/>
                </a:solidFill>
              </a:rPr>
              <a:t>elit</a:t>
            </a:r>
            <a:r>
              <a:rPr lang="en-US" dirty="0">
                <a:solidFill>
                  <a:srgbClr val="333333"/>
                </a:solidFill>
              </a:rPr>
              <a:t>. </a:t>
            </a:r>
            <a:r>
              <a:rPr lang="en-US" dirty="0" err="1">
                <a:solidFill>
                  <a:srgbClr val="333333"/>
                </a:solidFill>
              </a:rPr>
              <a:t>Mauris</a:t>
            </a:r>
            <a:r>
              <a:rPr lang="en-US" dirty="0">
                <a:solidFill>
                  <a:srgbClr val="333333"/>
                </a:solidFill>
              </a:rPr>
              <a:t> and </a:t>
            </a:r>
            <a:r>
              <a:rPr lang="en-US" dirty="0" err="1">
                <a:solidFill>
                  <a:srgbClr val="333333"/>
                </a:solidFill>
              </a:rPr>
              <a:t>vehicula</a:t>
            </a:r>
            <a:r>
              <a:rPr lang="en-US" dirty="0">
                <a:solidFill>
                  <a:srgbClr val="333333"/>
                </a:solidFill>
              </a:rPr>
              <a:t> dui in </a:t>
            </a:r>
            <a:r>
              <a:rPr lang="en-US" dirty="0" err="1">
                <a:solidFill>
                  <a:srgbClr val="333333"/>
                </a:solidFill>
              </a:rPr>
              <a:t>neque</a:t>
            </a:r>
            <a:r>
              <a:rPr lang="en-US" dirty="0">
                <a:solidFill>
                  <a:srgbClr val="333333"/>
                </a:solidFill>
              </a:rPr>
              <a:t> </a:t>
            </a:r>
            <a:r>
              <a:rPr lang="en-US" dirty="0" err="1">
                <a:solidFill>
                  <a:srgbClr val="333333"/>
                </a:solidFill>
              </a:rPr>
              <a:t>dignissim</a:t>
            </a:r>
            <a:r>
              <a:rPr lang="en-US" dirty="0">
                <a:solidFill>
                  <a:srgbClr val="333333"/>
                </a:solidFill>
              </a:rPr>
              <a:t>, in </a:t>
            </a:r>
            <a:r>
              <a:rPr lang="en-US" dirty="0" err="1">
                <a:solidFill>
                  <a:srgbClr val="333333"/>
                </a:solidFill>
              </a:rPr>
              <a:t>nisl</a:t>
            </a:r>
            <a:r>
              <a:rPr lang="en-US" dirty="0">
                <a:solidFill>
                  <a:srgbClr val="333333"/>
                </a:solidFill>
              </a:rPr>
              <a:t> </a:t>
            </a:r>
            <a:r>
              <a:rPr lang="en-US" dirty="0" err="1">
                <a:solidFill>
                  <a:srgbClr val="333333"/>
                </a:solidFill>
              </a:rPr>
              <a:t>varius</a:t>
            </a:r>
            <a:r>
              <a:rPr lang="en-US" dirty="0">
                <a:solidFill>
                  <a:srgbClr val="333333"/>
                </a:solidFill>
              </a:rPr>
              <a:t>. </a:t>
            </a:r>
            <a:r>
              <a:rPr lang="en-US" dirty="0" err="1">
                <a:solidFill>
                  <a:srgbClr val="333333"/>
                </a:solidFill>
              </a:rPr>
              <a:t>Sed</a:t>
            </a:r>
            <a:r>
              <a:rPr lang="en-US" dirty="0">
                <a:solidFill>
                  <a:srgbClr val="333333"/>
                </a:solidFill>
              </a:rPr>
              <a:t> and </a:t>
            </a:r>
            <a:r>
              <a:rPr lang="en-US" dirty="0" err="1">
                <a:solidFill>
                  <a:srgbClr val="333333"/>
                </a:solidFill>
              </a:rPr>
              <a:t>erat</a:t>
            </a:r>
            <a:r>
              <a:rPr lang="en-US" dirty="0">
                <a:solidFill>
                  <a:srgbClr val="333333"/>
                </a:solidFill>
              </a:rPr>
              <a:t> </a:t>
            </a:r>
            <a:r>
              <a:rPr lang="en-US" dirty="0" err="1">
                <a:solidFill>
                  <a:srgbClr val="333333"/>
                </a:solidFill>
              </a:rPr>
              <a:t>ut</a:t>
            </a:r>
            <a:r>
              <a:rPr lang="en-US" dirty="0">
                <a:solidFill>
                  <a:srgbClr val="333333"/>
                </a:solidFill>
              </a:rPr>
              <a:t> magna </a:t>
            </a:r>
            <a:r>
              <a:rPr lang="en-US" dirty="0" err="1">
                <a:solidFill>
                  <a:srgbClr val="333333"/>
                </a:solidFill>
              </a:rPr>
              <a:t>vulputate</a:t>
            </a:r>
            <a:r>
              <a:rPr lang="en-US" dirty="0">
                <a:solidFill>
                  <a:srgbClr val="333333"/>
                </a:solidFill>
              </a:rPr>
              <a:t> </a:t>
            </a:r>
            <a:r>
              <a:rPr lang="en-US" dirty="0" err="1">
                <a:solidFill>
                  <a:srgbClr val="333333"/>
                </a:solidFill>
              </a:rPr>
              <a:t>feugiat</a:t>
            </a:r>
            <a:r>
              <a:rPr lang="en-US" dirty="0">
                <a:solidFill>
                  <a:srgbClr val="333333"/>
                </a:solidFill>
              </a:rPr>
              <a:t>. </a:t>
            </a:r>
            <a:r>
              <a:rPr lang="en-US" dirty="0" err="1">
                <a:solidFill>
                  <a:srgbClr val="333333"/>
                </a:solidFill>
              </a:rPr>
              <a:t>Quisque</a:t>
            </a:r>
            <a:r>
              <a:rPr lang="en-US" dirty="0">
                <a:solidFill>
                  <a:srgbClr val="333333"/>
                </a:solidFill>
              </a:rPr>
              <a:t> </a:t>
            </a:r>
            <a:r>
              <a:rPr lang="en-US" dirty="0" err="1">
                <a:solidFill>
                  <a:srgbClr val="333333"/>
                </a:solidFill>
              </a:rPr>
              <a:t>varius</a:t>
            </a:r>
            <a:r>
              <a:rPr lang="en-US" dirty="0">
                <a:solidFill>
                  <a:srgbClr val="333333"/>
                </a:solidFill>
              </a:rPr>
              <a:t> </a:t>
            </a:r>
            <a:r>
              <a:rPr lang="en-US" dirty="0" err="1">
                <a:solidFill>
                  <a:srgbClr val="333333"/>
                </a:solidFill>
              </a:rPr>
              <a:t>libero</a:t>
            </a:r>
            <a:r>
              <a:rPr lang="en-US" dirty="0">
                <a:solidFill>
                  <a:srgbClr val="333333"/>
                </a:solidFill>
              </a:rPr>
              <a:t> </a:t>
            </a:r>
            <a:r>
              <a:rPr lang="en-US" dirty="0" err="1">
                <a:solidFill>
                  <a:srgbClr val="333333"/>
                </a:solidFill>
              </a:rPr>
              <a:t>placerat</a:t>
            </a:r>
            <a:r>
              <a:rPr lang="en-US" dirty="0">
                <a:solidFill>
                  <a:srgbClr val="333333"/>
                </a:solidFill>
              </a:rPr>
              <a:t> </a:t>
            </a:r>
            <a:r>
              <a:rPr lang="en-US" dirty="0" err="1">
                <a:solidFill>
                  <a:srgbClr val="333333"/>
                </a:solidFill>
              </a:rPr>
              <a:t>erat</a:t>
            </a:r>
            <a:r>
              <a:rPr lang="en-US" dirty="0">
                <a:solidFill>
                  <a:srgbClr val="333333"/>
                </a:solidFill>
              </a:rPr>
              <a:t> </a:t>
            </a:r>
            <a:r>
              <a:rPr lang="en-US" dirty="0" err="1">
                <a:solidFill>
                  <a:srgbClr val="333333"/>
                </a:solidFill>
              </a:rPr>
              <a:t>lobortis</a:t>
            </a:r>
            <a:r>
              <a:rPr lang="en-US" dirty="0">
                <a:solidFill>
                  <a:srgbClr val="333333"/>
                </a:solidFill>
              </a:rPr>
              <a:t> </a:t>
            </a:r>
            <a:r>
              <a:rPr lang="en-US" dirty="0" err="1">
                <a:solidFill>
                  <a:srgbClr val="333333"/>
                </a:solidFill>
              </a:rPr>
              <a:t>congue</a:t>
            </a:r>
            <a:r>
              <a:rPr lang="en-US" dirty="0">
                <a:solidFill>
                  <a:srgbClr val="333333"/>
                </a:solidFill>
              </a:rPr>
              <a:t>. Integer a </a:t>
            </a:r>
            <a:r>
              <a:rPr lang="en-US" dirty="0" err="1">
                <a:solidFill>
                  <a:srgbClr val="333333"/>
                </a:solidFill>
              </a:rPr>
              <a:t>arcu</a:t>
            </a:r>
            <a:r>
              <a:rPr lang="en-US" dirty="0">
                <a:solidFill>
                  <a:srgbClr val="333333"/>
                </a:solidFill>
              </a:rPr>
              <a:t> </a:t>
            </a:r>
            <a:r>
              <a:rPr lang="en-US" dirty="0" err="1">
                <a:solidFill>
                  <a:srgbClr val="333333"/>
                </a:solidFill>
              </a:rPr>
              <a:t>vel</a:t>
            </a:r>
            <a:r>
              <a:rPr lang="en-US" dirty="0">
                <a:solidFill>
                  <a:srgbClr val="333333"/>
                </a:solidFill>
              </a:rPr>
              <a:t>  </a:t>
            </a:r>
            <a:r>
              <a:rPr lang="en-US" dirty="0" err="1">
                <a:solidFill>
                  <a:srgbClr val="333333"/>
                </a:solidFill>
              </a:rPr>
              <a:t>aante</a:t>
            </a:r>
            <a:r>
              <a:rPr lang="en-US" dirty="0">
                <a:solidFill>
                  <a:srgbClr val="333333"/>
                </a:solidFill>
              </a:rPr>
              <a:t> </a:t>
            </a:r>
            <a:r>
              <a:rPr lang="en-US" dirty="0" err="1">
                <a:solidFill>
                  <a:srgbClr val="333333"/>
                </a:solidFill>
              </a:rPr>
              <a:t>bibendum</a:t>
            </a:r>
            <a:r>
              <a:rPr lang="en-US" dirty="0">
                <a:solidFill>
                  <a:srgbClr val="333333"/>
                </a:solidFill>
              </a:rPr>
              <a:t> </a:t>
            </a:r>
            <a:r>
              <a:rPr lang="en-US" dirty="0" err="1">
                <a:solidFill>
                  <a:srgbClr val="333333"/>
                </a:solidFill>
              </a:rPr>
              <a:t>scelerisque</a:t>
            </a:r>
            <a:r>
              <a:rPr lang="en-US" dirty="0">
                <a:solidFill>
                  <a:srgbClr val="333333"/>
                </a:solidFill>
              </a:rPr>
              <a:t>. </a:t>
            </a:r>
            <a:r>
              <a:rPr lang="en-US" dirty="0" err="1">
                <a:solidFill>
                  <a:srgbClr val="333333"/>
                </a:solidFill>
              </a:rPr>
              <a:t>aliquet</a:t>
            </a:r>
            <a:r>
              <a:rPr lang="en-US" dirty="0">
                <a:solidFill>
                  <a:srgbClr val="333333"/>
                </a:solidFill>
              </a:rPr>
              <a:t> in </a:t>
            </a:r>
            <a:r>
              <a:rPr lang="en-US" dirty="0" err="1">
                <a:solidFill>
                  <a:srgbClr val="333333"/>
                </a:solidFill>
              </a:rPr>
              <a:t>vulputate</a:t>
            </a:r>
            <a:r>
              <a:rPr lang="en-US" dirty="0">
                <a:solidFill>
                  <a:srgbClr val="333333"/>
                </a:solidFill>
              </a:rPr>
              <a:t> </a:t>
            </a:r>
            <a:r>
              <a:rPr lang="en-US" dirty="0" err="1">
                <a:solidFill>
                  <a:srgbClr val="333333"/>
                </a:solidFill>
              </a:rPr>
              <a:t>feugiat</a:t>
            </a:r>
            <a:r>
              <a:rPr lang="en-US" dirty="0">
                <a:solidFill>
                  <a:srgbClr val="333333"/>
                </a:solidFill>
              </a:rPr>
              <a:t>. </a:t>
            </a:r>
            <a:r>
              <a:rPr lang="en-US" dirty="0" err="1">
                <a:solidFill>
                  <a:srgbClr val="333333"/>
                </a:solidFill>
              </a:rPr>
              <a:t>Quisque</a:t>
            </a:r>
            <a:r>
              <a:rPr lang="en-US" dirty="0">
                <a:solidFill>
                  <a:srgbClr val="333333"/>
                </a:solidFill>
              </a:rPr>
              <a:t> </a:t>
            </a:r>
            <a:r>
              <a:rPr lang="en-US" dirty="0" err="1">
                <a:solidFill>
                  <a:srgbClr val="333333"/>
                </a:solidFill>
              </a:rPr>
              <a:t>varius</a:t>
            </a:r>
            <a:r>
              <a:rPr lang="en-US" dirty="0">
                <a:solidFill>
                  <a:srgbClr val="333333"/>
                </a:solidFill>
              </a:rPr>
              <a:t>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pPr lvl="0"/>
            <a:r>
              <a:rPr lang="en-US" dirty="0" err="1">
                <a:solidFill>
                  <a:srgbClr val="333333"/>
                </a:solidFill>
              </a:rPr>
              <a:t>Etiam</a:t>
            </a:r>
            <a:r>
              <a:rPr lang="en-US" dirty="0">
                <a:solidFill>
                  <a:srgbClr val="333333"/>
                </a:solidFill>
              </a:rPr>
              <a:t> </a:t>
            </a:r>
            <a:r>
              <a:rPr lang="en-US" dirty="0" err="1">
                <a:solidFill>
                  <a:srgbClr val="333333"/>
                </a:solidFill>
              </a:rPr>
              <a:t>molestie</a:t>
            </a:r>
            <a:r>
              <a:rPr lang="en-US" dirty="0">
                <a:solidFill>
                  <a:srgbClr val="333333"/>
                </a:solidFill>
              </a:rPr>
              <a:t> </a:t>
            </a:r>
            <a:r>
              <a:rPr lang="en-US" dirty="0" err="1">
                <a:solidFill>
                  <a:srgbClr val="333333"/>
                </a:solidFill>
              </a:rPr>
              <a:t>velit</a:t>
            </a:r>
            <a:r>
              <a:rPr lang="en-US" dirty="0">
                <a:solidFill>
                  <a:srgbClr val="333333"/>
                </a:solidFill>
              </a:rPr>
              <a:t> vitae dolor and a </a:t>
            </a:r>
            <a:r>
              <a:rPr lang="en-US" dirty="0" err="1">
                <a:solidFill>
                  <a:srgbClr val="333333"/>
                </a:solidFill>
              </a:rPr>
              <a:t>euismod</a:t>
            </a:r>
            <a:r>
              <a:rPr lang="en-US" dirty="0">
                <a:solidFill>
                  <a:srgbClr val="333333"/>
                </a:solidFill>
              </a:rPr>
              <a:t>, sit </a:t>
            </a:r>
            <a:r>
              <a:rPr lang="en-US" dirty="0" err="1">
                <a:solidFill>
                  <a:srgbClr val="333333"/>
                </a:solidFill>
              </a:rPr>
              <a:t>amet</a:t>
            </a:r>
            <a:r>
              <a:rPr lang="en-US" dirty="0">
                <a:solidFill>
                  <a:srgbClr val="333333"/>
                </a:solidFill>
              </a:rPr>
              <a:t> </a:t>
            </a:r>
            <a:r>
              <a:rPr lang="en-US" dirty="0" err="1">
                <a:solidFill>
                  <a:srgbClr val="333333"/>
                </a:solidFill>
              </a:rPr>
              <a:t>finibus</a:t>
            </a:r>
            <a:r>
              <a:rPr lang="en-US" dirty="0">
                <a:solidFill>
                  <a:srgbClr val="333333"/>
                </a:solidFill>
              </a:rPr>
              <a:t> </a:t>
            </a:r>
            <a:r>
              <a:rPr lang="en-US" dirty="0" err="1">
                <a:solidFill>
                  <a:srgbClr val="333333"/>
                </a:solidFill>
              </a:rPr>
              <a:t>risus</a:t>
            </a:r>
            <a:r>
              <a:rPr lang="en-US" dirty="0">
                <a:solidFill>
                  <a:srgbClr val="333333"/>
                </a:solidFill>
              </a:rPr>
              <a:t> </a:t>
            </a:r>
            <a:r>
              <a:rPr lang="en-US" dirty="0" err="1">
                <a:solidFill>
                  <a:srgbClr val="333333"/>
                </a:solidFill>
              </a:rPr>
              <a:t>mattis</a:t>
            </a:r>
            <a:r>
              <a:rPr lang="en-US" dirty="0">
                <a:solidFill>
                  <a:srgbClr val="333333"/>
                </a:solidFill>
              </a:rPr>
              <a:t>. In </a:t>
            </a:r>
            <a:r>
              <a:rPr lang="en-US" dirty="0" err="1">
                <a:solidFill>
                  <a:srgbClr val="333333"/>
                </a:solidFill>
              </a:rPr>
              <a:t>ornare</a:t>
            </a:r>
            <a:r>
              <a:rPr lang="en-US" dirty="0">
                <a:solidFill>
                  <a:srgbClr val="333333"/>
                </a:solidFill>
              </a:rPr>
              <a:t> </a:t>
            </a:r>
            <a:r>
              <a:rPr lang="en-US" dirty="0" err="1">
                <a:solidFill>
                  <a:srgbClr val="333333"/>
                </a:solidFill>
              </a:rPr>
              <a:t>convallis</a:t>
            </a:r>
            <a:r>
              <a:rPr lang="en-US" dirty="0">
                <a:solidFill>
                  <a:srgbClr val="333333"/>
                </a:solidFill>
              </a:rPr>
              <a:t> </a:t>
            </a:r>
            <a:r>
              <a:rPr lang="en-US" dirty="0" err="1">
                <a:solidFill>
                  <a:srgbClr val="333333"/>
                </a:solidFill>
              </a:rPr>
              <a:t>velit</a:t>
            </a:r>
            <a:r>
              <a:rPr lang="en-US" dirty="0">
                <a:solidFill>
                  <a:srgbClr val="333333"/>
                </a:solidFill>
              </a:rPr>
              <a:t> vitae </a:t>
            </a:r>
            <a:r>
              <a:rPr lang="en-US" dirty="0" err="1">
                <a:solidFill>
                  <a:srgbClr val="333333"/>
                </a:solidFill>
              </a:rPr>
              <a:t>cursus</a:t>
            </a:r>
            <a:r>
              <a:rPr lang="en-US" dirty="0">
                <a:solidFill>
                  <a:srgbClr val="333333"/>
                </a:solidFill>
              </a:rPr>
              <a:t>. Integer </a:t>
            </a:r>
            <a:r>
              <a:rPr lang="en-US" dirty="0" err="1">
                <a:solidFill>
                  <a:srgbClr val="333333"/>
                </a:solidFill>
              </a:rPr>
              <a:t>egestas</a:t>
            </a:r>
            <a:r>
              <a:rPr lang="en-US" dirty="0">
                <a:solidFill>
                  <a:srgbClr val="333333"/>
                </a:solidFill>
              </a:rPr>
              <a:t> sit </a:t>
            </a:r>
            <a:r>
              <a:rPr lang="en-US" dirty="0" err="1">
                <a:solidFill>
                  <a:srgbClr val="333333"/>
                </a:solidFill>
              </a:rPr>
              <a:t>amet</a:t>
            </a:r>
            <a:r>
              <a:rPr lang="en-US" dirty="0">
                <a:solidFill>
                  <a:srgbClr val="333333"/>
                </a:solidFill>
              </a:rPr>
              <a:t> mi </a:t>
            </a:r>
            <a:r>
              <a:rPr lang="en-US" dirty="0" err="1">
                <a:solidFill>
                  <a:srgbClr val="333333"/>
                </a:solidFill>
              </a:rPr>
              <a:t>vehicula</a:t>
            </a:r>
            <a:r>
              <a:rPr lang="en-US" dirty="0">
                <a:solidFill>
                  <a:srgbClr val="333333"/>
                </a:solidFill>
              </a:rPr>
              <a:t> </a:t>
            </a:r>
            <a:r>
              <a:rPr lang="en-US" dirty="0" err="1">
                <a:solidFill>
                  <a:srgbClr val="333333"/>
                </a:solidFill>
              </a:rPr>
              <a:t>sollicitudin</a:t>
            </a:r>
            <a:r>
              <a:rPr lang="en-US" dirty="0">
                <a:solidFill>
                  <a:srgbClr val="333333"/>
                </a:solidFill>
              </a:rPr>
              <a:t>. </a:t>
            </a:r>
            <a:r>
              <a:rPr lang="en-US" dirty="0" err="1">
                <a:solidFill>
                  <a:srgbClr val="333333"/>
                </a:solidFill>
              </a:rPr>
              <a:t>Pellentesque</a:t>
            </a:r>
            <a:r>
              <a:rPr lang="en-US" dirty="0">
                <a:solidFill>
                  <a:srgbClr val="333333"/>
                </a:solidFill>
              </a:rPr>
              <a:t> habitant a </a:t>
            </a:r>
            <a:r>
              <a:rPr lang="en-US" dirty="0" err="1">
                <a:solidFill>
                  <a:srgbClr val="333333"/>
                </a:solidFill>
              </a:rPr>
              <a:t>malesuada</a:t>
            </a:r>
            <a:r>
              <a:rPr lang="en-US" dirty="0">
                <a:solidFill>
                  <a:srgbClr val="333333"/>
                </a:solidFill>
              </a:rPr>
              <a:t> fames ac </a:t>
            </a:r>
            <a:r>
              <a:rPr lang="en-US" dirty="0" err="1">
                <a:solidFill>
                  <a:srgbClr val="333333"/>
                </a:solidFill>
              </a:rPr>
              <a:t>turpis</a:t>
            </a:r>
            <a:r>
              <a:rPr lang="en-US" dirty="0">
                <a:solidFill>
                  <a:srgbClr val="333333"/>
                </a:solidFill>
              </a:rPr>
              <a:t>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8882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en-US" dirty="0">
                <a:solidFill>
                  <a:srgbClr val="333333"/>
                </a:solidFill>
              </a:rPr>
              <a:t>Lorem ipsum dolor amet, consectetur adipiscing elit.</a:t>
            </a:r>
          </a:p>
          <a:p>
            <a:r>
              <a:rPr lang="en-US" dirty="0">
                <a:solidFill>
                  <a:srgbClr val="333333"/>
                </a:solidFill>
              </a:rPr>
              <a:t>Quisque ac orci in and turpis and dapibus sagittis.</a:t>
            </a:r>
          </a:p>
          <a:p>
            <a:r>
              <a:rPr lang="en-US" dirty="0">
                <a:solidFill>
                  <a:srgbClr val="333333"/>
                </a:solidFill>
              </a:rPr>
              <a:t>Donec vitae justo et neque mollis un consectetur.</a:t>
            </a:r>
          </a:p>
          <a:p>
            <a:r>
              <a:rPr lang="en-US" dirty="0">
                <a:solidFill>
                  <a:srgbClr val="333333"/>
                </a:solidFill>
              </a:rPr>
              <a:t>Etiam aliquet ex sed bibendum et consequat.</a:t>
            </a:r>
          </a:p>
          <a:p>
            <a:r>
              <a:rPr lang="en-US" dirty="0">
                <a:solidFill>
                  <a:srgbClr val="333333"/>
                </a:solidFill>
              </a:rPr>
              <a:t>Cras lacinia est ac elit dignissim varius.</a:t>
            </a:r>
          </a:p>
          <a:p>
            <a:r>
              <a:rPr lang="en-US" dirty="0">
                <a:solidFill>
                  <a:srgbClr val="333333"/>
                </a:solidFill>
              </a:rPr>
              <a:t>Duis sit amet odio facilisis turpis elit placerat.</a:t>
            </a:r>
          </a:p>
          <a:p>
            <a:r>
              <a:rPr lang="en-US" dirty="0">
                <a:solidFill>
                  <a:srgbClr val="333333"/>
                </a:solidFill>
              </a:rPr>
              <a:t>Justo et neque odio facilisis turpis placerat.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3837902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>
                <a:solidFill>
                  <a:srgbClr val="333333"/>
                </a:solidFill>
              </a:rPr>
              <a:t>Second level text</a:t>
            </a:r>
          </a:p>
          <a:p>
            <a:pPr lvl="2"/>
            <a:r>
              <a:rPr lang="en-US" dirty="0">
                <a:solidFill>
                  <a:srgbClr val="333333"/>
                </a:solidFill>
              </a:rPr>
              <a:t>Third level</a:t>
            </a:r>
          </a:p>
          <a:p>
            <a:pPr lvl="1"/>
            <a:r>
              <a:rPr lang="en-US" dirty="0">
                <a:solidFill>
                  <a:srgbClr val="333333"/>
                </a:solidFill>
              </a:rPr>
              <a:t>Second level text</a:t>
            </a:r>
          </a:p>
          <a:p>
            <a:pPr lvl="2">
              <a:defRPr/>
            </a:pPr>
            <a:r>
              <a:rPr lang="en-US" dirty="0">
                <a:solidFill>
                  <a:srgbClr val="333333"/>
                </a:solidFill>
              </a:rPr>
              <a:t>Third level</a:t>
            </a:r>
          </a:p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>
                <a:solidFill>
                  <a:srgbClr val="333333"/>
                </a:solidFill>
              </a:rPr>
              <a:t>Second level text </a:t>
            </a:r>
          </a:p>
          <a:p>
            <a:pPr lvl="2"/>
            <a:r>
              <a:rPr lang="en-US" dirty="0">
                <a:solidFill>
                  <a:srgbClr val="333333"/>
                </a:solidFill>
              </a:rPr>
              <a:t>Third level</a:t>
            </a:r>
          </a:p>
          <a:p>
            <a:pPr lvl="2">
              <a:defRPr/>
            </a:pPr>
            <a:r>
              <a:rPr lang="en-US" dirty="0">
                <a:solidFill>
                  <a:srgbClr val="333333"/>
                </a:solidFill>
              </a:rPr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7289863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idx="13"/>
          </p:nvPr>
        </p:nvSpPr>
        <p:spPr/>
        <p:txBody>
          <a:bodyPr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title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rgbClr val="333333"/>
                </a:solidFill>
              </a:rPr>
              <a:t>Em psum dolor sit amet, consectetur adipiscing elit. Mauris vehicula dui in neque dignissim, in aliquet nisl varius. Sed a erat ut magna vulputate feugiat. Quisque varius and libero placerat erat lobortis congue. Integer a arcu vel ante bibendum scelerisque. Class aptent taciti sociosqu ad litora torquent.</a:t>
            </a:r>
          </a:p>
          <a:p>
            <a:endParaRPr lang="en-US" dirty="0"/>
          </a:p>
        </p:txBody>
      </p:sp>
      <p:sp>
        <p:nvSpPr>
          <p:cNvPr id="5" name="Arc 4"/>
          <p:cNvSpPr/>
          <p:nvPr/>
        </p:nvSpPr>
        <p:spPr>
          <a:xfrm rot="14218706" flipV="1">
            <a:off x="3003279" y="4303871"/>
            <a:ext cx="1049348" cy="1247329"/>
          </a:xfrm>
          <a:prstGeom prst="arc">
            <a:avLst>
              <a:gd name="adj1" fmla="val 16200000"/>
              <a:gd name="adj2" fmla="val 4002257"/>
            </a:avLst>
          </a:prstGeom>
          <a:ln w="20320">
            <a:solidFill>
              <a:schemeClr val="accent3"/>
            </a:solidFill>
            <a:prstDash val="dash"/>
            <a:headEnd type="arrow" w="lg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 dirty="0">
              <a:latin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23075" y="5082070"/>
            <a:ext cx="138152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rPr>
              <a:t>Note: </a:t>
            </a:r>
            <a:r>
              <a:rPr lang="en-US" sz="975" dirty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rPr>
              <a:t>neque digni and in aliquet nisl </a:t>
            </a:r>
            <a:br>
              <a:rPr lang="en-US" sz="975" dirty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rPr>
            </a:br>
            <a:r>
              <a:rPr lang="en-US" sz="975" dirty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rPr>
              <a:t>et a umis varius.</a:t>
            </a:r>
          </a:p>
        </p:txBody>
      </p:sp>
    </p:spTree>
    <p:extLst>
      <p:ext uri="{BB962C8B-B14F-4D97-AF65-F5344CB8AC3E}">
        <p14:creationId xmlns:p14="http://schemas.microsoft.com/office/powerpoint/2010/main" val="10098279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idx="13"/>
          </p:nvPr>
        </p:nvSpPr>
        <p:spPr/>
        <p:txBody>
          <a:bodyPr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title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idx="14"/>
          </p:nvPr>
        </p:nvSpPr>
        <p:spPr/>
        <p:txBody>
          <a:bodyPr/>
          <a:p/>
        </p:txBody>
      </p:sp>
      <p:sp>
        <p:nvSpPr>
          <p:cNvPr id="5" name="Picture Placeholder 4"/>
          <p:cNvSpPr>
            <a:spLocks noGrp="1"/>
          </p:cNvSpPr>
          <p:nvPr>
            <p:ph type="pic" idx="15"/>
          </p:nvPr>
        </p:nvSpPr>
        <p:spPr/>
        <p:txBody>
          <a:bodyPr/>
          <a:p/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rgbClr val="333333"/>
                </a:solidFill>
              </a:rPr>
              <a:t>Em psum dolor sit amet, consectetur adipiscing elit. Mauris vehicula dui in neque dignissim, in aliquet nisl varius. Sed a erat ut magna vulputate feugiat. Quisque varius and libero placerat erat lobortis congue. Integer a arcu vel ante bibendum scelerisque. Class aptent taciti sociosqu ad litora torquent.</a:t>
            </a:r>
          </a:p>
          <a:p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3983158" y="3672173"/>
            <a:ext cx="167684" cy="167684"/>
          </a:xfrm>
          <a:prstGeom prst="ellipse">
            <a:avLst/>
          </a:prstGeom>
          <a:solidFill>
            <a:schemeClr val="accent3"/>
          </a:solidFill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75" b="1" dirty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rPr>
              <a:t>A</a:t>
            </a:r>
          </a:p>
        </p:txBody>
      </p:sp>
      <p:sp>
        <p:nvSpPr>
          <p:cNvPr id="8" name="Oval 7"/>
          <p:cNvSpPr/>
          <p:nvPr/>
        </p:nvSpPr>
        <p:spPr>
          <a:xfrm>
            <a:off x="3979786" y="6507187"/>
            <a:ext cx="167684" cy="167684"/>
          </a:xfrm>
          <a:prstGeom prst="ellipse">
            <a:avLst/>
          </a:prstGeom>
          <a:solidFill>
            <a:schemeClr val="accent3"/>
          </a:solidFill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75" b="1" dirty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rPr>
              <a:t>B</a:t>
            </a:r>
          </a:p>
        </p:txBody>
      </p:sp>
      <p:sp>
        <p:nvSpPr>
          <p:cNvPr id="9" name="Oval 8"/>
          <p:cNvSpPr/>
          <p:nvPr/>
        </p:nvSpPr>
        <p:spPr>
          <a:xfrm>
            <a:off x="6627315" y="6507187"/>
            <a:ext cx="167684" cy="167684"/>
          </a:xfrm>
          <a:prstGeom prst="ellipse">
            <a:avLst/>
          </a:prstGeom>
          <a:solidFill>
            <a:schemeClr val="accent3"/>
          </a:solidFill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75" b="1" dirty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rPr>
              <a:t>C</a:t>
            </a:r>
          </a:p>
        </p:txBody>
      </p:sp>
      <p:sp>
        <p:nvSpPr>
          <p:cNvPr id="10" name="Freeform 9"/>
          <p:cNvSpPr/>
          <p:nvPr/>
        </p:nvSpPr>
        <p:spPr>
          <a:xfrm>
            <a:off x="2260440" y="5791302"/>
            <a:ext cx="129543" cy="597800"/>
          </a:xfrm>
          <a:custGeom>
            <a:avLst/>
            <a:gdLst>
              <a:gd name="connsiteX0" fmla="*/ 336499 w 376733"/>
              <a:gd name="connsiteY0" fmla="*/ 0 h 1645920"/>
              <a:gd name="connsiteX1" fmla="*/ 0 w 376733"/>
              <a:gd name="connsiteY1" fmla="*/ 0 h 1645920"/>
              <a:gd name="connsiteX2" fmla="*/ 0 w 376733"/>
              <a:gd name="connsiteY2" fmla="*/ 1645920 h 1645920"/>
              <a:gd name="connsiteX3" fmla="*/ 376733 w 376733"/>
              <a:gd name="connsiteY3" fmla="*/ 1645920 h 1645920"/>
              <a:gd name="connsiteX4" fmla="*/ 376733 w 376733"/>
              <a:gd name="connsiteY4" fmla="*/ 1572768 h 1645920"/>
              <a:gd name="connsiteX5" fmla="*/ 65837 w 376733"/>
              <a:gd name="connsiteY5" fmla="*/ 1572768 h 1645920"/>
              <a:gd name="connsiteX6" fmla="*/ 65837 w 376733"/>
              <a:gd name="connsiteY6" fmla="*/ 58521 h 1645920"/>
              <a:gd name="connsiteX7" fmla="*/ 336499 w 376733"/>
              <a:gd name="connsiteY7" fmla="*/ 58521 h 1645920"/>
              <a:gd name="connsiteX8" fmla="*/ 336499 w 376733"/>
              <a:gd name="connsiteY8" fmla="*/ 0 h 1645920"/>
              <a:gd name="connsiteX0" fmla="*/ 336499 w 376733"/>
              <a:gd name="connsiteY0" fmla="*/ 0 h 1645920"/>
              <a:gd name="connsiteX1" fmla="*/ 0 w 376733"/>
              <a:gd name="connsiteY1" fmla="*/ 0 h 1645920"/>
              <a:gd name="connsiteX2" fmla="*/ 0 w 376733"/>
              <a:gd name="connsiteY2" fmla="*/ 1645920 h 1645920"/>
              <a:gd name="connsiteX3" fmla="*/ 376733 w 376733"/>
              <a:gd name="connsiteY3" fmla="*/ 1645920 h 1645920"/>
              <a:gd name="connsiteX4" fmla="*/ 376733 w 376733"/>
              <a:gd name="connsiteY4" fmla="*/ 1591056 h 1645920"/>
              <a:gd name="connsiteX5" fmla="*/ 65837 w 376733"/>
              <a:gd name="connsiteY5" fmla="*/ 1572768 h 1645920"/>
              <a:gd name="connsiteX6" fmla="*/ 65837 w 376733"/>
              <a:gd name="connsiteY6" fmla="*/ 58521 h 1645920"/>
              <a:gd name="connsiteX7" fmla="*/ 336499 w 376733"/>
              <a:gd name="connsiteY7" fmla="*/ 58521 h 1645920"/>
              <a:gd name="connsiteX8" fmla="*/ 336499 w 376733"/>
              <a:gd name="connsiteY8" fmla="*/ 0 h 1645920"/>
              <a:gd name="connsiteX0" fmla="*/ 336499 w 376733"/>
              <a:gd name="connsiteY0" fmla="*/ 0 h 1645920"/>
              <a:gd name="connsiteX1" fmla="*/ 0 w 376733"/>
              <a:gd name="connsiteY1" fmla="*/ 0 h 1645920"/>
              <a:gd name="connsiteX2" fmla="*/ 0 w 376733"/>
              <a:gd name="connsiteY2" fmla="*/ 1645920 h 1645920"/>
              <a:gd name="connsiteX3" fmla="*/ 376733 w 376733"/>
              <a:gd name="connsiteY3" fmla="*/ 1645920 h 1645920"/>
              <a:gd name="connsiteX4" fmla="*/ 376733 w 376733"/>
              <a:gd name="connsiteY4" fmla="*/ 1591056 h 1645920"/>
              <a:gd name="connsiteX5" fmla="*/ 65837 w 376733"/>
              <a:gd name="connsiteY5" fmla="*/ 1594713 h 1645920"/>
              <a:gd name="connsiteX6" fmla="*/ 65837 w 376733"/>
              <a:gd name="connsiteY6" fmla="*/ 58521 h 1645920"/>
              <a:gd name="connsiteX7" fmla="*/ 336499 w 376733"/>
              <a:gd name="connsiteY7" fmla="*/ 58521 h 1645920"/>
              <a:gd name="connsiteX8" fmla="*/ 336499 w 376733"/>
              <a:gd name="connsiteY8" fmla="*/ 0 h 1645920"/>
              <a:gd name="connsiteX0" fmla="*/ 336499 w 376733"/>
              <a:gd name="connsiteY0" fmla="*/ 0 h 1645920"/>
              <a:gd name="connsiteX1" fmla="*/ 0 w 376733"/>
              <a:gd name="connsiteY1" fmla="*/ 0 h 1645920"/>
              <a:gd name="connsiteX2" fmla="*/ 0 w 376733"/>
              <a:gd name="connsiteY2" fmla="*/ 1645920 h 1645920"/>
              <a:gd name="connsiteX3" fmla="*/ 376733 w 376733"/>
              <a:gd name="connsiteY3" fmla="*/ 1645920 h 1645920"/>
              <a:gd name="connsiteX4" fmla="*/ 376733 w 376733"/>
              <a:gd name="connsiteY4" fmla="*/ 1591056 h 1645920"/>
              <a:gd name="connsiteX5" fmla="*/ 65837 w 376733"/>
              <a:gd name="connsiteY5" fmla="*/ 1587397 h 1645920"/>
              <a:gd name="connsiteX6" fmla="*/ 65837 w 376733"/>
              <a:gd name="connsiteY6" fmla="*/ 58521 h 1645920"/>
              <a:gd name="connsiteX7" fmla="*/ 336499 w 376733"/>
              <a:gd name="connsiteY7" fmla="*/ 58521 h 1645920"/>
              <a:gd name="connsiteX8" fmla="*/ 336499 w 376733"/>
              <a:gd name="connsiteY8" fmla="*/ 0 h 1645920"/>
              <a:gd name="connsiteX0" fmla="*/ 336499 w 376733"/>
              <a:gd name="connsiteY0" fmla="*/ 0 h 1645920"/>
              <a:gd name="connsiteX1" fmla="*/ 0 w 376733"/>
              <a:gd name="connsiteY1" fmla="*/ 0 h 1645920"/>
              <a:gd name="connsiteX2" fmla="*/ 0 w 376733"/>
              <a:gd name="connsiteY2" fmla="*/ 1645920 h 1645920"/>
              <a:gd name="connsiteX3" fmla="*/ 376733 w 376733"/>
              <a:gd name="connsiteY3" fmla="*/ 1645920 h 1645920"/>
              <a:gd name="connsiteX4" fmla="*/ 376733 w 376733"/>
              <a:gd name="connsiteY4" fmla="*/ 1591056 h 1645920"/>
              <a:gd name="connsiteX5" fmla="*/ 65837 w 376733"/>
              <a:gd name="connsiteY5" fmla="*/ 1591055 h 1645920"/>
              <a:gd name="connsiteX6" fmla="*/ 65837 w 376733"/>
              <a:gd name="connsiteY6" fmla="*/ 58521 h 1645920"/>
              <a:gd name="connsiteX7" fmla="*/ 336499 w 376733"/>
              <a:gd name="connsiteY7" fmla="*/ 58521 h 1645920"/>
              <a:gd name="connsiteX8" fmla="*/ 336499 w 376733"/>
              <a:gd name="connsiteY8" fmla="*/ 0 h 1645920"/>
              <a:gd name="connsiteX0" fmla="*/ 336499 w 376733"/>
              <a:gd name="connsiteY0" fmla="*/ 0 h 1645920"/>
              <a:gd name="connsiteX1" fmla="*/ 0 w 376733"/>
              <a:gd name="connsiteY1" fmla="*/ 0 h 1645920"/>
              <a:gd name="connsiteX2" fmla="*/ 0 w 376733"/>
              <a:gd name="connsiteY2" fmla="*/ 1645920 h 1645920"/>
              <a:gd name="connsiteX3" fmla="*/ 376733 w 376733"/>
              <a:gd name="connsiteY3" fmla="*/ 1645920 h 1645920"/>
              <a:gd name="connsiteX4" fmla="*/ 376733 w 376733"/>
              <a:gd name="connsiteY4" fmla="*/ 1591056 h 1645920"/>
              <a:gd name="connsiteX5" fmla="*/ 71154 w 376733"/>
              <a:gd name="connsiteY5" fmla="*/ 1564474 h 1645920"/>
              <a:gd name="connsiteX6" fmla="*/ 65837 w 376733"/>
              <a:gd name="connsiteY6" fmla="*/ 58521 h 1645920"/>
              <a:gd name="connsiteX7" fmla="*/ 336499 w 376733"/>
              <a:gd name="connsiteY7" fmla="*/ 58521 h 1645920"/>
              <a:gd name="connsiteX8" fmla="*/ 336499 w 376733"/>
              <a:gd name="connsiteY8" fmla="*/ 0 h 1645920"/>
              <a:gd name="connsiteX0" fmla="*/ 336499 w 387365"/>
              <a:gd name="connsiteY0" fmla="*/ 0 h 1645920"/>
              <a:gd name="connsiteX1" fmla="*/ 0 w 387365"/>
              <a:gd name="connsiteY1" fmla="*/ 0 h 1645920"/>
              <a:gd name="connsiteX2" fmla="*/ 0 w 387365"/>
              <a:gd name="connsiteY2" fmla="*/ 1645920 h 1645920"/>
              <a:gd name="connsiteX3" fmla="*/ 376733 w 387365"/>
              <a:gd name="connsiteY3" fmla="*/ 1645920 h 1645920"/>
              <a:gd name="connsiteX4" fmla="*/ 387365 w 387365"/>
              <a:gd name="connsiteY4" fmla="*/ 1564475 h 1645920"/>
              <a:gd name="connsiteX5" fmla="*/ 71154 w 387365"/>
              <a:gd name="connsiteY5" fmla="*/ 1564474 h 1645920"/>
              <a:gd name="connsiteX6" fmla="*/ 65837 w 387365"/>
              <a:gd name="connsiteY6" fmla="*/ 58521 h 1645920"/>
              <a:gd name="connsiteX7" fmla="*/ 336499 w 387365"/>
              <a:gd name="connsiteY7" fmla="*/ 58521 h 1645920"/>
              <a:gd name="connsiteX8" fmla="*/ 336499 w 387365"/>
              <a:gd name="connsiteY8" fmla="*/ 0 h 1645920"/>
              <a:gd name="connsiteX0" fmla="*/ 336499 w 405611"/>
              <a:gd name="connsiteY0" fmla="*/ 0 h 1645920"/>
              <a:gd name="connsiteX1" fmla="*/ 0 w 405611"/>
              <a:gd name="connsiteY1" fmla="*/ 0 h 1645920"/>
              <a:gd name="connsiteX2" fmla="*/ 0 w 405611"/>
              <a:gd name="connsiteY2" fmla="*/ 1645920 h 1645920"/>
              <a:gd name="connsiteX3" fmla="*/ 376733 w 405611"/>
              <a:gd name="connsiteY3" fmla="*/ 1645920 h 1645920"/>
              <a:gd name="connsiteX4" fmla="*/ 387365 w 405611"/>
              <a:gd name="connsiteY4" fmla="*/ 1564475 h 1645920"/>
              <a:gd name="connsiteX5" fmla="*/ 71154 w 405611"/>
              <a:gd name="connsiteY5" fmla="*/ 1564474 h 1645920"/>
              <a:gd name="connsiteX6" fmla="*/ 65837 w 405611"/>
              <a:gd name="connsiteY6" fmla="*/ 58521 h 1645920"/>
              <a:gd name="connsiteX7" fmla="*/ 405611 w 405611"/>
              <a:gd name="connsiteY7" fmla="*/ 63838 h 1645920"/>
              <a:gd name="connsiteX8" fmla="*/ 336499 w 405611"/>
              <a:gd name="connsiteY8" fmla="*/ 0 h 1645920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76733 w 405611"/>
              <a:gd name="connsiteY3" fmla="*/ 1651236 h 1651236"/>
              <a:gd name="connsiteX4" fmla="*/ 387365 w 405611"/>
              <a:gd name="connsiteY4" fmla="*/ 1569791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403314 w 405611"/>
              <a:gd name="connsiteY3" fmla="*/ 1651236 h 1651236"/>
              <a:gd name="connsiteX4" fmla="*/ 387365 w 405611"/>
              <a:gd name="connsiteY4" fmla="*/ 1569791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87439 w 405611"/>
              <a:gd name="connsiteY3" fmla="*/ 1644886 h 1651236"/>
              <a:gd name="connsiteX4" fmla="*/ 387365 w 405611"/>
              <a:gd name="connsiteY4" fmla="*/ 1569791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87439 w 405611"/>
              <a:gd name="connsiteY3" fmla="*/ 1644886 h 1651236"/>
              <a:gd name="connsiteX4" fmla="*/ 371490 w 405611"/>
              <a:gd name="connsiteY4" fmla="*/ 1566616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87439 w 405611"/>
              <a:gd name="connsiteY3" fmla="*/ 1644886 h 1651236"/>
              <a:gd name="connsiteX4" fmla="*/ 393715 w 405611"/>
              <a:gd name="connsiteY4" fmla="*/ 1566616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87439 w 405611"/>
              <a:gd name="connsiteY3" fmla="*/ 1644886 h 1651236"/>
              <a:gd name="connsiteX4" fmla="*/ 393715 w 405611"/>
              <a:gd name="connsiteY4" fmla="*/ 1566616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87439 w 405611"/>
              <a:gd name="connsiteY3" fmla="*/ 1644886 h 1651236"/>
              <a:gd name="connsiteX4" fmla="*/ 393715 w 405611"/>
              <a:gd name="connsiteY4" fmla="*/ 1566616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87439 w 405611"/>
              <a:gd name="connsiteY3" fmla="*/ 1644886 h 1651236"/>
              <a:gd name="connsiteX4" fmla="*/ 387365 w 405611"/>
              <a:gd name="connsiteY4" fmla="*/ 1566616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44886"/>
              <a:gd name="connsiteX1" fmla="*/ 0 w 405611"/>
              <a:gd name="connsiteY1" fmla="*/ 5316 h 1644886"/>
              <a:gd name="connsiteX2" fmla="*/ 0 w 405611"/>
              <a:gd name="connsiteY2" fmla="*/ 1644886 h 1644886"/>
              <a:gd name="connsiteX3" fmla="*/ 387439 w 405611"/>
              <a:gd name="connsiteY3" fmla="*/ 1644886 h 1644886"/>
              <a:gd name="connsiteX4" fmla="*/ 387365 w 405611"/>
              <a:gd name="connsiteY4" fmla="*/ 1566616 h 1644886"/>
              <a:gd name="connsiteX5" fmla="*/ 71154 w 405611"/>
              <a:gd name="connsiteY5" fmla="*/ 1569790 h 1644886"/>
              <a:gd name="connsiteX6" fmla="*/ 65837 w 405611"/>
              <a:gd name="connsiteY6" fmla="*/ 63837 h 1644886"/>
              <a:gd name="connsiteX7" fmla="*/ 405611 w 405611"/>
              <a:gd name="connsiteY7" fmla="*/ 69154 h 1644886"/>
              <a:gd name="connsiteX8" fmla="*/ 400294 w 405611"/>
              <a:gd name="connsiteY8" fmla="*/ 0 h 1644886"/>
              <a:gd name="connsiteX0" fmla="*/ 400294 w 400294"/>
              <a:gd name="connsiteY0" fmla="*/ 0 h 1644886"/>
              <a:gd name="connsiteX1" fmla="*/ 0 w 400294"/>
              <a:gd name="connsiteY1" fmla="*/ 5316 h 1644886"/>
              <a:gd name="connsiteX2" fmla="*/ 0 w 400294"/>
              <a:gd name="connsiteY2" fmla="*/ 1644886 h 1644886"/>
              <a:gd name="connsiteX3" fmla="*/ 387439 w 400294"/>
              <a:gd name="connsiteY3" fmla="*/ 1644886 h 1644886"/>
              <a:gd name="connsiteX4" fmla="*/ 387365 w 400294"/>
              <a:gd name="connsiteY4" fmla="*/ 1566616 h 1644886"/>
              <a:gd name="connsiteX5" fmla="*/ 71154 w 400294"/>
              <a:gd name="connsiteY5" fmla="*/ 1569790 h 1644886"/>
              <a:gd name="connsiteX6" fmla="*/ 65837 w 400294"/>
              <a:gd name="connsiteY6" fmla="*/ 63837 h 1644886"/>
              <a:gd name="connsiteX7" fmla="*/ 386561 w 400294"/>
              <a:gd name="connsiteY7" fmla="*/ 78679 h 1644886"/>
              <a:gd name="connsiteX8" fmla="*/ 400294 w 400294"/>
              <a:gd name="connsiteY8" fmla="*/ 0 h 1644886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60662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414236"/>
              <a:gd name="connsiteY0" fmla="*/ 0 h 1641711"/>
              <a:gd name="connsiteX1" fmla="*/ 0 w 414236"/>
              <a:gd name="connsiteY1" fmla="*/ 2141 h 1641711"/>
              <a:gd name="connsiteX2" fmla="*/ 0 w 414236"/>
              <a:gd name="connsiteY2" fmla="*/ 1641711 h 1641711"/>
              <a:gd name="connsiteX3" fmla="*/ 387439 w 414236"/>
              <a:gd name="connsiteY3" fmla="*/ 1641711 h 1641711"/>
              <a:gd name="connsiteX4" fmla="*/ 379172 w 414236"/>
              <a:gd name="connsiteY4" fmla="*/ 1600163 h 1641711"/>
              <a:gd name="connsiteX5" fmla="*/ 387365 w 414236"/>
              <a:gd name="connsiteY5" fmla="*/ 1563441 h 1641711"/>
              <a:gd name="connsiteX6" fmla="*/ 71154 w 414236"/>
              <a:gd name="connsiteY6" fmla="*/ 1566615 h 1641711"/>
              <a:gd name="connsiteX7" fmla="*/ 65837 w 414236"/>
              <a:gd name="connsiteY7" fmla="*/ 76537 h 1641711"/>
              <a:gd name="connsiteX8" fmla="*/ 386561 w 414236"/>
              <a:gd name="connsiteY8" fmla="*/ 75504 h 1641711"/>
              <a:gd name="connsiteX9" fmla="*/ 384419 w 414236"/>
              <a:gd name="connsiteY9" fmla="*/ 0 h 1641711"/>
              <a:gd name="connsiteX0" fmla="*/ 384419 w 431494"/>
              <a:gd name="connsiteY0" fmla="*/ 0 h 1641711"/>
              <a:gd name="connsiteX1" fmla="*/ 0 w 431494"/>
              <a:gd name="connsiteY1" fmla="*/ 2141 h 1641711"/>
              <a:gd name="connsiteX2" fmla="*/ 0 w 431494"/>
              <a:gd name="connsiteY2" fmla="*/ 1641711 h 1641711"/>
              <a:gd name="connsiteX3" fmla="*/ 387439 w 431494"/>
              <a:gd name="connsiteY3" fmla="*/ 1641711 h 1641711"/>
              <a:gd name="connsiteX4" fmla="*/ 387365 w 431494"/>
              <a:gd name="connsiteY4" fmla="*/ 1563441 h 1641711"/>
              <a:gd name="connsiteX5" fmla="*/ 71154 w 431494"/>
              <a:gd name="connsiteY5" fmla="*/ 1566615 h 1641711"/>
              <a:gd name="connsiteX6" fmla="*/ 65837 w 431494"/>
              <a:gd name="connsiteY6" fmla="*/ 76537 h 1641711"/>
              <a:gd name="connsiteX7" fmla="*/ 386561 w 431494"/>
              <a:gd name="connsiteY7" fmla="*/ 75504 h 1641711"/>
              <a:gd name="connsiteX8" fmla="*/ 384419 w 431494"/>
              <a:gd name="connsiteY8" fmla="*/ 0 h 1641711"/>
              <a:gd name="connsiteX0" fmla="*/ 384419 w 409039"/>
              <a:gd name="connsiteY0" fmla="*/ 0 h 1642067"/>
              <a:gd name="connsiteX1" fmla="*/ 0 w 409039"/>
              <a:gd name="connsiteY1" fmla="*/ 2141 h 1642067"/>
              <a:gd name="connsiteX2" fmla="*/ 0 w 409039"/>
              <a:gd name="connsiteY2" fmla="*/ 1641711 h 1642067"/>
              <a:gd name="connsiteX3" fmla="*/ 387439 w 409039"/>
              <a:gd name="connsiteY3" fmla="*/ 1641711 h 1642067"/>
              <a:gd name="connsiteX4" fmla="*/ 387365 w 409039"/>
              <a:gd name="connsiteY4" fmla="*/ 1563441 h 1642067"/>
              <a:gd name="connsiteX5" fmla="*/ 71154 w 409039"/>
              <a:gd name="connsiteY5" fmla="*/ 1566615 h 1642067"/>
              <a:gd name="connsiteX6" fmla="*/ 65837 w 409039"/>
              <a:gd name="connsiteY6" fmla="*/ 76537 h 1642067"/>
              <a:gd name="connsiteX7" fmla="*/ 386561 w 409039"/>
              <a:gd name="connsiteY7" fmla="*/ 75504 h 1642067"/>
              <a:gd name="connsiteX8" fmla="*/ 384419 w 409039"/>
              <a:gd name="connsiteY8" fmla="*/ 0 h 1642067"/>
              <a:gd name="connsiteX0" fmla="*/ 384419 w 410804"/>
              <a:gd name="connsiteY0" fmla="*/ 0 h 1641711"/>
              <a:gd name="connsiteX1" fmla="*/ 0 w 410804"/>
              <a:gd name="connsiteY1" fmla="*/ 2141 h 1641711"/>
              <a:gd name="connsiteX2" fmla="*/ 0 w 410804"/>
              <a:gd name="connsiteY2" fmla="*/ 1641711 h 1641711"/>
              <a:gd name="connsiteX3" fmla="*/ 387439 w 410804"/>
              <a:gd name="connsiteY3" fmla="*/ 1641711 h 1641711"/>
              <a:gd name="connsiteX4" fmla="*/ 387365 w 410804"/>
              <a:gd name="connsiteY4" fmla="*/ 1563441 h 1641711"/>
              <a:gd name="connsiteX5" fmla="*/ 71154 w 410804"/>
              <a:gd name="connsiteY5" fmla="*/ 1566615 h 1641711"/>
              <a:gd name="connsiteX6" fmla="*/ 65837 w 410804"/>
              <a:gd name="connsiteY6" fmla="*/ 76537 h 1641711"/>
              <a:gd name="connsiteX7" fmla="*/ 386561 w 410804"/>
              <a:gd name="connsiteY7" fmla="*/ 75504 h 1641711"/>
              <a:gd name="connsiteX8" fmla="*/ 384419 w 410804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400294 w 400294"/>
              <a:gd name="connsiteY0" fmla="*/ 0 h 1644886"/>
              <a:gd name="connsiteX1" fmla="*/ 0 w 400294"/>
              <a:gd name="connsiteY1" fmla="*/ 5316 h 1644886"/>
              <a:gd name="connsiteX2" fmla="*/ 0 w 400294"/>
              <a:gd name="connsiteY2" fmla="*/ 1644886 h 1644886"/>
              <a:gd name="connsiteX3" fmla="*/ 387439 w 400294"/>
              <a:gd name="connsiteY3" fmla="*/ 1644886 h 1644886"/>
              <a:gd name="connsiteX4" fmla="*/ 387365 w 400294"/>
              <a:gd name="connsiteY4" fmla="*/ 1566616 h 1644886"/>
              <a:gd name="connsiteX5" fmla="*/ 71154 w 400294"/>
              <a:gd name="connsiteY5" fmla="*/ 1569790 h 1644886"/>
              <a:gd name="connsiteX6" fmla="*/ 65837 w 400294"/>
              <a:gd name="connsiteY6" fmla="*/ 79712 h 1644886"/>
              <a:gd name="connsiteX7" fmla="*/ 386561 w 400294"/>
              <a:gd name="connsiteY7" fmla="*/ 78679 h 1644886"/>
              <a:gd name="connsiteX8" fmla="*/ 400294 w 400294"/>
              <a:gd name="connsiteY8" fmla="*/ 0 h 1644886"/>
              <a:gd name="connsiteX0" fmla="*/ 37806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7806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7439" h="1641711">
                <a:moveTo>
                  <a:pt x="384419" y="0"/>
                </a:moveTo>
                <a:lnTo>
                  <a:pt x="0" y="2141"/>
                </a:lnTo>
                <a:lnTo>
                  <a:pt x="0" y="1641711"/>
                </a:lnTo>
                <a:lnTo>
                  <a:pt x="387439" y="1641711"/>
                </a:lnTo>
                <a:cubicBezTo>
                  <a:pt x="387414" y="1615621"/>
                  <a:pt x="387390" y="1589531"/>
                  <a:pt x="387365" y="1563441"/>
                </a:cubicBezTo>
                <a:lnTo>
                  <a:pt x="71154" y="1566615"/>
                </a:lnTo>
                <a:cubicBezTo>
                  <a:pt x="68495" y="821576"/>
                  <a:pt x="68495" y="821576"/>
                  <a:pt x="65837" y="76537"/>
                </a:cubicBezTo>
                <a:lnTo>
                  <a:pt x="386561" y="75504"/>
                </a:lnTo>
                <a:lnTo>
                  <a:pt x="384419" y="0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latin typeface="Arial" charset="0"/>
            </a:endParaRPr>
          </a:p>
        </p:txBody>
      </p:sp>
      <p:sp>
        <p:nvSpPr>
          <p:cNvPr id="11" name="Freeform 10"/>
          <p:cNvSpPr/>
          <p:nvPr/>
        </p:nvSpPr>
        <p:spPr>
          <a:xfrm rot="10800000">
            <a:off x="3467518" y="5804291"/>
            <a:ext cx="129543" cy="597800"/>
          </a:xfrm>
          <a:custGeom>
            <a:avLst/>
            <a:gdLst>
              <a:gd name="connsiteX0" fmla="*/ 336499 w 376733"/>
              <a:gd name="connsiteY0" fmla="*/ 0 h 1645920"/>
              <a:gd name="connsiteX1" fmla="*/ 0 w 376733"/>
              <a:gd name="connsiteY1" fmla="*/ 0 h 1645920"/>
              <a:gd name="connsiteX2" fmla="*/ 0 w 376733"/>
              <a:gd name="connsiteY2" fmla="*/ 1645920 h 1645920"/>
              <a:gd name="connsiteX3" fmla="*/ 376733 w 376733"/>
              <a:gd name="connsiteY3" fmla="*/ 1645920 h 1645920"/>
              <a:gd name="connsiteX4" fmla="*/ 376733 w 376733"/>
              <a:gd name="connsiteY4" fmla="*/ 1572768 h 1645920"/>
              <a:gd name="connsiteX5" fmla="*/ 65837 w 376733"/>
              <a:gd name="connsiteY5" fmla="*/ 1572768 h 1645920"/>
              <a:gd name="connsiteX6" fmla="*/ 65837 w 376733"/>
              <a:gd name="connsiteY6" fmla="*/ 58521 h 1645920"/>
              <a:gd name="connsiteX7" fmla="*/ 336499 w 376733"/>
              <a:gd name="connsiteY7" fmla="*/ 58521 h 1645920"/>
              <a:gd name="connsiteX8" fmla="*/ 336499 w 376733"/>
              <a:gd name="connsiteY8" fmla="*/ 0 h 1645920"/>
              <a:gd name="connsiteX0" fmla="*/ 336499 w 376733"/>
              <a:gd name="connsiteY0" fmla="*/ 0 h 1645920"/>
              <a:gd name="connsiteX1" fmla="*/ 0 w 376733"/>
              <a:gd name="connsiteY1" fmla="*/ 0 h 1645920"/>
              <a:gd name="connsiteX2" fmla="*/ 0 w 376733"/>
              <a:gd name="connsiteY2" fmla="*/ 1645920 h 1645920"/>
              <a:gd name="connsiteX3" fmla="*/ 376733 w 376733"/>
              <a:gd name="connsiteY3" fmla="*/ 1645920 h 1645920"/>
              <a:gd name="connsiteX4" fmla="*/ 376733 w 376733"/>
              <a:gd name="connsiteY4" fmla="*/ 1591056 h 1645920"/>
              <a:gd name="connsiteX5" fmla="*/ 65837 w 376733"/>
              <a:gd name="connsiteY5" fmla="*/ 1572768 h 1645920"/>
              <a:gd name="connsiteX6" fmla="*/ 65837 w 376733"/>
              <a:gd name="connsiteY6" fmla="*/ 58521 h 1645920"/>
              <a:gd name="connsiteX7" fmla="*/ 336499 w 376733"/>
              <a:gd name="connsiteY7" fmla="*/ 58521 h 1645920"/>
              <a:gd name="connsiteX8" fmla="*/ 336499 w 376733"/>
              <a:gd name="connsiteY8" fmla="*/ 0 h 1645920"/>
              <a:gd name="connsiteX0" fmla="*/ 336499 w 376733"/>
              <a:gd name="connsiteY0" fmla="*/ 0 h 1645920"/>
              <a:gd name="connsiteX1" fmla="*/ 0 w 376733"/>
              <a:gd name="connsiteY1" fmla="*/ 0 h 1645920"/>
              <a:gd name="connsiteX2" fmla="*/ 0 w 376733"/>
              <a:gd name="connsiteY2" fmla="*/ 1645920 h 1645920"/>
              <a:gd name="connsiteX3" fmla="*/ 376733 w 376733"/>
              <a:gd name="connsiteY3" fmla="*/ 1645920 h 1645920"/>
              <a:gd name="connsiteX4" fmla="*/ 376733 w 376733"/>
              <a:gd name="connsiteY4" fmla="*/ 1591056 h 1645920"/>
              <a:gd name="connsiteX5" fmla="*/ 65837 w 376733"/>
              <a:gd name="connsiteY5" fmla="*/ 1594713 h 1645920"/>
              <a:gd name="connsiteX6" fmla="*/ 65837 w 376733"/>
              <a:gd name="connsiteY6" fmla="*/ 58521 h 1645920"/>
              <a:gd name="connsiteX7" fmla="*/ 336499 w 376733"/>
              <a:gd name="connsiteY7" fmla="*/ 58521 h 1645920"/>
              <a:gd name="connsiteX8" fmla="*/ 336499 w 376733"/>
              <a:gd name="connsiteY8" fmla="*/ 0 h 1645920"/>
              <a:gd name="connsiteX0" fmla="*/ 336499 w 376733"/>
              <a:gd name="connsiteY0" fmla="*/ 0 h 1645920"/>
              <a:gd name="connsiteX1" fmla="*/ 0 w 376733"/>
              <a:gd name="connsiteY1" fmla="*/ 0 h 1645920"/>
              <a:gd name="connsiteX2" fmla="*/ 0 w 376733"/>
              <a:gd name="connsiteY2" fmla="*/ 1645920 h 1645920"/>
              <a:gd name="connsiteX3" fmla="*/ 376733 w 376733"/>
              <a:gd name="connsiteY3" fmla="*/ 1645920 h 1645920"/>
              <a:gd name="connsiteX4" fmla="*/ 376733 w 376733"/>
              <a:gd name="connsiteY4" fmla="*/ 1591056 h 1645920"/>
              <a:gd name="connsiteX5" fmla="*/ 65837 w 376733"/>
              <a:gd name="connsiteY5" fmla="*/ 1587397 h 1645920"/>
              <a:gd name="connsiteX6" fmla="*/ 65837 w 376733"/>
              <a:gd name="connsiteY6" fmla="*/ 58521 h 1645920"/>
              <a:gd name="connsiteX7" fmla="*/ 336499 w 376733"/>
              <a:gd name="connsiteY7" fmla="*/ 58521 h 1645920"/>
              <a:gd name="connsiteX8" fmla="*/ 336499 w 376733"/>
              <a:gd name="connsiteY8" fmla="*/ 0 h 1645920"/>
              <a:gd name="connsiteX0" fmla="*/ 336499 w 376733"/>
              <a:gd name="connsiteY0" fmla="*/ 0 h 1645920"/>
              <a:gd name="connsiteX1" fmla="*/ 0 w 376733"/>
              <a:gd name="connsiteY1" fmla="*/ 0 h 1645920"/>
              <a:gd name="connsiteX2" fmla="*/ 0 w 376733"/>
              <a:gd name="connsiteY2" fmla="*/ 1645920 h 1645920"/>
              <a:gd name="connsiteX3" fmla="*/ 376733 w 376733"/>
              <a:gd name="connsiteY3" fmla="*/ 1645920 h 1645920"/>
              <a:gd name="connsiteX4" fmla="*/ 376733 w 376733"/>
              <a:gd name="connsiteY4" fmla="*/ 1591056 h 1645920"/>
              <a:gd name="connsiteX5" fmla="*/ 65837 w 376733"/>
              <a:gd name="connsiteY5" fmla="*/ 1591055 h 1645920"/>
              <a:gd name="connsiteX6" fmla="*/ 65837 w 376733"/>
              <a:gd name="connsiteY6" fmla="*/ 58521 h 1645920"/>
              <a:gd name="connsiteX7" fmla="*/ 336499 w 376733"/>
              <a:gd name="connsiteY7" fmla="*/ 58521 h 1645920"/>
              <a:gd name="connsiteX8" fmla="*/ 336499 w 376733"/>
              <a:gd name="connsiteY8" fmla="*/ 0 h 1645920"/>
              <a:gd name="connsiteX0" fmla="*/ 336499 w 376733"/>
              <a:gd name="connsiteY0" fmla="*/ 0 h 1645920"/>
              <a:gd name="connsiteX1" fmla="*/ 0 w 376733"/>
              <a:gd name="connsiteY1" fmla="*/ 0 h 1645920"/>
              <a:gd name="connsiteX2" fmla="*/ 0 w 376733"/>
              <a:gd name="connsiteY2" fmla="*/ 1645920 h 1645920"/>
              <a:gd name="connsiteX3" fmla="*/ 376733 w 376733"/>
              <a:gd name="connsiteY3" fmla="*/ 1645920 h 1645920"/>
              <a:gd name="connsiteX4" fmla="*/ 376733 w 376733"/>
              <a:gd name="connsiteY4" fmla="*/ 1591056 h 1645920"/>
              <a:gd name="connsiteX5" fmla="*/ 71154 w 376733"/>
              <a:gd name="connsiteY5" fmla="*/ 1564474 h 1645920"/>
              <a:gd name="connsiteX6" fmla="*/ 65837 w 376733"/>
              <a:gd name="connsiteY6" fmla="*/ 58521 h 1645920"/>
              <a:gd name="connsiteX7" fmla="*/ 336499 w 376733"/>
              <a:gd name="connsiteY7" fmla="*/ 58521 h 1645920"/>
              <a:gd name="connsiteX8" fmla="*/ 336499 w 376733"/>
              <a:gd name="connsiteY8" fmla="*/ 0 h 1645920"/>
              <a:gd name="connsiteX0" fmla="*/ 336499 w 387365"/>
              <a:gd name="connsiteY0" fmla="*/ 0 h 1645920"/>
              <a:gd name="connsiteX1" fmla="*/ 0 w 387365"/>
              <a:gd name="connsiteY1" fmla="*/ 0 h 1645920"/>
              <a:gd name="connsiteX2" fmla="*/ 0 w 387365"/>
              <a:gd name="connsiteY2" fmla="*/ 1645920 h 1645920"/>
              <a:gd name="connsiteX3" fmla="*/ 376733 w 387365"/>
              <a:gd name="connsiteY3" fmla="*/ 1645920 h 1645920"/>
              <a:gd name="connsiteX4" fmla="*/ 387365 w 387365"/>
              <a:gd name="connsiteY4" fmla="*/ 1564475 h 1645920"/>
              <a:gd name="connsiteX5" fmla="*/ 71154 w 387365"/>
              <a:gd name="connsiteY5" fmla="*/ 1564474 h 1645920"/>
              <a:gd name="connsiteX6" fmla="*/ 65837 w 387365"/>
              <a:gd name="connsiteY6" fmla="*/ 58521 h 1645920"/>
              <a:gd name="connsiteX7" fmla="*/ 336499 w 387365"/>
              <a:gd name="connsiteY7" fmla="*/ 58521 h 1645920"/>
              <a:gd name="connsiteX8" fmla="*/ 336499 w 387365"/>
              <a:gd name="connsiteY8" fmla="*/ 0 h 1645920"/>
              <a:gd name="connsiteX0" fmla="*/ 336499 w 405611"/>
              <a:gd name="connsiteY0" fmla="*/ 0 h 1645920"/>
              <a:gd name="connsiteX1" fmla="*/ 0 w 405611"/>
              <a:gd name="connsiteY1" fmla="*/ 0 h 1645920"/>
              <a:gd name="connsiteX2" fmla="*/ 0 w 405611"/>
              <a:gd name="connsiteY2" fmla="*/ 1645920 h 1645920"/>
              <a:gd name="connsiteX3" fmla="*/ 376733 w 405611"/>
              <a:gd name="connsiteY3" fmla="*/ 1645920 h 1645920"/>
              <a:gd name="connsiteX4" fmla="*/ 387365 w 405611"/>
              <a:gd name="connsiteY4" fmla="*/ 1564475 h 1645920"/>
              <a:gd name="connsiteX5" fmla="*/ 71154 w 405611"/>
              <a:gd name="connsiteY5" fmla="*/ 1564474 h 1645920"/>
              <a:gd name="connsiteX6" fmla="*/ 65837 w 405611"/>
              <a:gd name="connsiteY6" fmla="*/ 58521 h 1645920"/>
              <a:gd name="connsiteX7" fmla="*/ 405611 w 405611"/>
              <a:gd name="connsiteY7" fmla="*/ 63838 h 1645920"/>
              <a:gd name="connsiteX8" fmla="*/ 336499 w 405611"/>
              <a:gd name="connsiteY8" fmla="*/ 0 h 1645920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76733 w 405611"/>
              <a:gd name="connsiteY3" fmla="*/ 1651236 h 1651236"/>
              <a:gd name="connsiteX4" fmla="*/ 387365 w 405611"/>
              <a:gd name="connsiteY4" fmla="*/ 1569791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403314 w 405611"/>
              <a:gd name="connsiteY3" fmla="*/ 1651236 h 1651236"/>
              <a:gd name="connsiteX4" fmla="*/ 387365 w 405611"/>
              <a:gd name="connsiteY4" fmla="*/ 1569791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87439 w 405611"/>
              <a:gd name="connsiteY3" fmla="*/ 1644886 h 1651236"/>
              <a:gd name="connsiteX4" fmla="*/ 387365 w 405611"/>
              <a:gd name="connsiteY4" fmla="*/ 1569791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87439 w 405611"/>
              <a:gd name="connsiteY3" fmla="*/ 1644886 h 1651236"/>
              <a:gd name="connsiteX4" fmla="*/ 371490 w 405611"/>
              <a:gd name="connsiteY4" fmla="*/ 1566616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87439 w 405611"/>
              <a:gd name="connsiteY3" fmla="*/ 1644886 h 1651236"/>
              <a:gd name="connsiteX4" fmla="*/ 393715 w 405611"/>
              <a:gd name="connsiteY4" fmla="*/ 1566616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87439 w 405611"/>
              <a:gd name="connsiteY3" fmla="*/ 1644886 h 1651236"/>
              <a:gd name="connsiteX4" fmla="*/ 393715 w 405611"/>
              <a:gd name="connsiteY4" fmla="*/ 1566616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87439 w 405611"/>
              <a:gd name="connsiteY3" fmla="*/ 1644886 h 1651236"/>
              <a:gd name="connsiteX4" fmla="*/ 393715 w 405611"/>
              <a:gd name="connsiteY4" fmla="*/ 1566616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87439 w 405611"/>
              <a:gd name="connsiteY3" fmla="*/ 1644886 h 1651236"/>
              <a:gd name="connsiteX4" fmla="*/ 387365 w 405611"/>
              <a:gd name="connsiteY4" fmla="*/ 1566616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44886"/>
              <a:gd name="connsiteX1" fmla="*/ 0 w 405611"/>
              <a:gd name="connsiteY1" fmla="*/ 5316 h 1644886"/>
              <a:gd name="connsiteX2" fmla="*/ 0 w 405611"/>
              <a:gd name="connsiteY2" fmla="*/ 1644886 h 1644886"/>
              <a:gd name="connsiteX3" fmla="*/ 387439 w 405611"/>
              <a:gd name="connsiteY3" fmla="*/ 1644886 h 1644886"/>
              <a:gd name="connsiteX4" fmla="*/ 387365 w 405611"/>
              <a:gd name="connsiteY4" fmla="*/ 1566616 h 1644886"/>
              <a:gd name="connsiteX5" fmla="*/ 71154 w 405611"/>
              <a:gd name="connsiteY5" fmla="*/ 1569790 h 1644886"/>
              <a:gd name="connsiteX6" fmla="*/ 65837 w 405611"/>
              <a:gd name="connsiteY6" fmla="*/ 63837 h 1644886"/>
              <a:gd name="connsiteX7" fmla="*/ 405611 w 405611"/>
              <a:gd name="connsiteY7" fmla="*/ 69154 h 1644886"/>
              <a:gd name="connsiteX8" fmla="*/ 400294 w 405611"/>
              <a:gd name="connsiteY8" fmla="*/ 0 h 1644886"/>
              <a:gd name="connsiteX0" fmla="*/ 400294 w 400294"/>
              <a:gd name="connsiteY0" fmla="*/ 0 h 1644886"/>
              <a:gd name="connsiteX1" fmla="*/ 0 w 400294"/>
              <a:gd name="connsiteY1" fmla="*/ 5316 h 1644886"/>
              <a:gd name="connsiteX2" fmla="*/ 0 w 400294"/>
              <a:gd name="connsiteY2" fmla="*/ 1644886 h 1644886"/>
              <a:gd name="connsiteX3" fmla="*/ 387439 w 400294"/>
              <a:gd name="connsiteY3" fmla="*/ 1644886 h 1644886"/>
              <a:gd name="connsiteX4" fmla="*/ 387365 w 400294"/>
              <a:gd name="connsiteY4" fmla="*/ 1566616 h 1644886"/>
              <a:gd name="connsiteX5" fmla="*/ 71154 w 400294"/>
              <a:gd name="connsiteY5" fmla="*/ 1569790 h 1644886"/>
              <a:gd name="connsiteX6" fmla="*/ 65837 w 400294"/>
              <a:gd name="connsiteY6" fmla="*/ 63837 h 1644886"/>
              <a:gd name="connsiteX7" fmla="*/ 386561 w 400294"/>
              <a:gd name="connsiteY7" fmla="*/ 78679 h 1644886"/>
              <a:gd name="connsiteX8" fmla="*/ 400294 w 400294"/>
              <a:gd name="connsiteY8" fmla="*/ 0 h 1644886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60662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414236"/>
              <a:gd name="connsiteY0" fmla="*/ 0 h 1641711"/>
              <a:gd name="connsiteX1" fmla="*/ 0 w 414236"/>
              <a:gd name="connsiteY1" fmla="*/ 2141 h 1641711"/>
              <a:gd name="connsiteX2" fmla="*/ 0 w 414236"/>
              <a:gd name="connsiteY2" fmla="*/ 1641711 h 1641711"/>
              <a:gd name="connsiteX3" fmla="*/ 387439 w 414236"/>
              <a:gd name="connsiteY3" fmla="*/ 1641711 h 1641711"/>
              <a:gd name="connsiteX4" fmla="*/ 379172 w 414236"/>
              <a:gd name="connsiteY4" fmla="*/ 1600163 h 1641711"/>
              <a:gd name="connsiteX5" fmla="*/ 387365 w 414236"/>
              <a:gd name="connsiteY5" fmla="*/ 1563441 h 1641711"/>
              <a:gd name="connsiteX6" fmla="*/ 71154 w 414236"/>
              <a:gd name="connsiteY6" fmla="*/ 1566615 h 1641711"/>
              <a:gd name="connsiteX7" fmla="*/ 65837 w 414236"/>
              <a:gd name="connsiteY7" fmla="*/ 76537 h 1641711"/>
              <a:gd name="connsiteX8" fmla="*/ 386561 w 414236"/>
              <a:gd name="connsiteY8" fmla="*/ 75504 h 1641711"/>
              <a:gd name="connsiteX9" fmla="*/ 384419 w 414236"/>
              <a:gd name="connsiteY9" fmla="*/ 0 h 1641711"/>
              <a:gd name="connsiteX0" fmla="*/ 384419 w 431494"/>
              <a:gd name="connsiteY0" fmla="*/ 0 h 1641711"/>
              <a:gd name="connsiteX1" fmla="*/ 0 w 431494"/>
              <a:gd name="connsiteY1" fmla="*/ 2141 h 1641711"/>
              <a:gd name="connsiteX2" fmla="*/ 0 w 431494"/>
              <a:gd name="connsiteY2" fmla="*/ 1641711 h 1641711"/>
              <a:gd name="connsiteX3" fmla="*/ 387439 w 431494"/>
              <a:gd name="connsiteY3" fmla="*/ 1641711 h 1641711"/>
              <a:gd name="connsiteX4" fmla="*/ 387365 w 431494"/>
              <a:gd name="connsiteY4" fmla="*/ 1563441 h 1641711"/>
              <a:gd name="connsiteX5" fmla="*/ 71154 w 431494"/>
              <a:gd name="connsiteY5" fmla="*/ 1566615 h 1641711"/>
              <a:gd name="connsiteX6" fmla="*/ 65837 w 431494"/>
              <a:gd name="connsiteY6" fmla="*/ 76537 h 1641711"/>
              <a:gd name="connsiteX7" fmla="*/ 386561 w 431494"/>
              <a:gd name="connsiteY7" fmla="*/ 75504 h 1641711"/>
              <a:gd name="connsiteX8" fmla="*/ 384419 w 431494"/>
              <a:gd name="connsiteY8" fmla="*/ 0 h 1641711"/>
              <a:gd name="connsiteX0" fmla="*/ 384419 w 409039"/>
              <a:gd name="connsiteY0" fmla="*/ 0 h 1642067"/>
              <a:gd name="connsiteX1" fmla="*/ 0 w 409039"/>
              <a:gd name="connsiteY1" fmla="*/ 2141 h 1642067"/>
              <a:gd name="connsiteX2" fmla="*/ 0 w 409039"/>
              <a:gd name="connsiteY2" fmla="*/ 1641711 h 1642067"/>
              <a:gd name="connsiteX3" fmla="*/ 387439 w 409039"/>
              <a:gd name="connsiteY3" fmla="*/ 1641711 h 1642067"/>
              <a:gd name="connsiteX4" fmla="*/ 387365 w 409039"/>
              <a:gd name="connsiteY4" fmla="*/ 1563441 h 1642067"/>
              <a:gd name="connsiteX5" fmla="*/ 71154 w 409039"/>
              <a:gd name="connsiteY5" fmla="*/ 1566615 h 1642067"/>
              <a:gd name="connsiteX6" fmla="*/ 65837 w 409039"/>
              <a:gd name="connsiteY6" fmla="*/ 76537 h 1642067"/>
              <a:gd name="connsiteX7" fmla="*/ 386561 w 409039"/>
              <a:gd name="connsiteY7" fmla="*/ 75504 h 1642067"/>
              <a:gd name="connsiteX8" fmla="*/ 384419 w 409039"/>
              <a:gd name="connsiteY8" fmla="*/ 0 h 1642067"/>
              <a:gd name="connsiteX0" fmla="*/ 384419 w 410804"/>
              <a:gd name="connsiteY0" fmla="*/ 0 h 1641711"/>
              <a:gd name="connsiteX1" fmla="*/ 0 w 410804"/>
              <a:gd name="connsiteY1" fmla="*/ 2141 h 1641711"/>
              <a:gd name="connsiteX2" fmla="*/ 0 w 410804"/>
              <a:gd name="connsiteY2" fmla="*/ 1641711 h 1641711"/>
              <a:gd name="connsiteX3" fmla="*/ 387439 w 410804"/>
              <a:gd name="connsiteY3" fmla="*/ 1641711 h 1641711"/>
              <a:gd name="connsiteX4" fmla="*/ 387365 w 410804"/>
              <a:gd name="connsiteY4" fmla="*/ 1563441 h 1641711"/>
              <a:gd name="connsiteX5" fmla="*/ 71154 w 410804"/>
              <a:gd name="connsiteY5" fmla="*/ 1566615 h 1641711"/>
              <a:gd name="connsiteX6" fmla="*/ 65837 w 410804"/>
              <a:gd name="connsiteY6" fmla="*/ 76537 h 1641711"/>
              <a:gd name="connsiteX7" fmla="*/ 386561 w 410804"/>
              <a:gd name="connsiteY7" fmla="*/ 75504 h 1641711"/>
              <a:gd name="connsiteX8" fmla="*/ 384419 w 410804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400294 w 400294"/>
              <a:gd name="connsiteY0" fmla="*/ 0 h 1644886"/>
              <a:gd name="connsiteX1" fmla="*/ 0 w 400294"/>
              <a:gd name="connsiteY1" fmla="*/ 5316 h 1644886"/>
              <a:gd name="connsiteX2" fmla="*/ 0 w 400294"/>
              <a:gd name="connsiteY2" fmla="*/ 1644886 h 1644886"/>
              <a:gd name="connsiteX3" fmla="*/ 387439 w 400294"/>
              <a:gd name="connsiteY3" fmla="*/ 1644886 h 1644886"/>
              <a:gd name="connsiteX4" fmla="*/ 387365 w 400294"/>
              <a:gd name="connsiteY4" fmla="*/ 1566616 h 1644886"/>
              <a:gd name="connsiteX5" fmla="*/ 71154 w 400294"/>
              <a:gd name="connsiteY5" fmla="*/ 1569790 h 1644886"/>
              <a:gd name="connsiteX6" fmla="*/ 65837 w 400294"/>
              <a:gd name="connsiteY6" fmla="*/ 79712 h 1644886"/>
              <a:gd name="connsiteX7" fmla="*/ 386561 w 400294"/>
              <a:gd name="connsiteY7" fmla="*/ 78679 h 1644886"/>
              <a:gd name="connsiteX8" fmla="*/ 400294 w 400294"/>
              <a:gd name="connsiteY8" fmla="*/ 0 h 1644886"/>
              <a:gd name="connsiteX0" fmla="*/ 37806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7806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7439" h="1641711">
                <a:moveTo>
                  <a:pt x="384419" y="0"/>
                </a:moveTo>
                <a:lnTo>
                  <a:pt x="0" y="2141"/>
                </a:lnTo>
                <a:lnTo>
                  <a:pt x="0" y="1641711"/>
                </a:lnTo>
                <a:lnTo>
                  <a:pt x="387439" y="1641711"/>
                </a:lnTo>
                <a:cubicBezTo>
                  <a:pt x="387414" y="1615621"/>
                  <a:pt x="387390" y="1589531"/>
                  <a:pt x="387365" y="1563441"/>
                </a:cubicBezTo>
                <a:lnTo>
                  <a:pt x="71154" y="1566615"/>
                </a:lnTo>
                <a:cubicBezTo>
                  <a:pt x="68495" y="821576"/>
                  <a:pt x="68495" y="821576"/>
                  <a:pt x="65837" y="76537"/>
                </a:cubicBezTo>
                <a:lnTo>
                  <a:pt x="386561" y="75504"/>
                </a:lnTo>
                <a:lnTo>
                  <a:pt x="384419" y="0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latin typeface="Arial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60440" y="5828706"/>
            <a:ext cx="1336621" cy="54245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75" b="1" dirty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rPr>
              <a:t>Note: </a:t>
            </a:r>
            <a:r>
              <a:rPr lang="en-US" sz="975" dirty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rPr>
              <a:t>neque in dignissim, and quet nis et umis varius.</a:t>
            </a:r>
          </a:p>
        </p:txBody>
      </p:sp>
    </p:spTree>
    <p:extLst>
      <p:ext uri="{BB962C8B-B14F-4D97-AF65-F5344CB8AC3E}">
        <p14:creationId xmlns:p14="http://schemas.microsoft.com/office/powerpoint/2010/main" val="8142323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idx="13"/>
          </p:nvPr>
        </p:nvSpPr>
        <p:spPr/>
        <p:txBody>
          <a:bodyPr/>
          <a:p/>
        </p:txBody>
      </p:sp>
      <p:sp>
        <p:nvSpPr>
          <p:cNvPr id="3" name="TextBox 2"/>
          <p:cNvSpPr txBox="1"/>
          <p:nvPr/>
        </p:nvSpPr>
        <p:spPr>
          <a:xfrm>
            <a:off x="265675" y="6093921"/>
            <a:ext cx="138152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Note: </a:t>
            </a:r>
            <a:r>
              <a:rPr lang="en-US" sz="975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neque digni and in aliquet nisl </a:t>
            </a:r>
            <a:br>
              <a:rPr lang="en-US" sz="975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</a:br>
            <a:r>
              <a:rPr lang="en-US" sz="975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et a umis varius.</a:t>
            </a:r>
          </a:p>
        </p:txBody>
      </p:sp>
      <p:sp>
        <p:nvSpPr>
          <p:cNvPr id="4" name="Arc 3"/>
          <p:cNvSpPr/>
          <p:nvPr/>
        </p:nvSpPr>
        <p:spPr>
          <a:xfrm rot="14652315" flipV="1">
            <a:off x="868885" y="5413358"/>
            <a:ext cx="1049348" cy="1247329"/>
          </a:xfrm>
          <a:prstGeom prst="arc">
            <a:avLst>
              <a:gd name="adj1" fmla="val 16200000"/>
              <a:gd name="adj2" fmla="val 4002257"/>
            </a:avLst>
          </a:prstGeom>
          <a:ln w="20320">
            <a:solidFill>
              <a:schemeClr val="bg1"/>
            </a:solidFill>
            <a:prstDash val="solid"/>
            <a:headEnd type="arrow" w="lg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1769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Chart Placeholder 14"/>
          <p:cNvGraphicFramePr>
            <a:graphicFrameLocks noGrp="1"/>
          </p:cNvGraphicFramePr>
          <p:nvPr>
            <p:ph type="chart" sz="quarter" idx="16"/>
            <p:extLst>
              <p:ext uri="{D42A27DB-BD31-4B8C-83A1-F6EECF244321}">
                <p14:modId xmlns:p14="http://schemas.microsoft.com/office/powerpoint/2010/main" val="1101593174"/>
              </p:ext>
            </p:extLst>
          </p:nvPr>
        </p:nvGraphicFramePr>
        <p:xfrm>
          <a:off x="3628591" y="2291255"/>
          <a:ext cx="5210609" cy="39729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add title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dirty="0">
                <a:solidFill>
                  <a:srgbClr val="333333"/>
                </a:solidFill>
              </a:rPr>
              <a:t>Lorem ipsum dolor sit amet, consectet adipiscing elit. Mauris vehicula a dui in neque dignissim, in aliquet nisl varius. Sed a erat ut magna vulputate feugiat. Quisque varius libero placerat erat and lobortis congue. Integer a arcu vel ante bibend and et scelerisque.</a:t>
            </a:r>
          </a:p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969495" y="4727407"/>
            <a:ext cx="1540962" cy="84317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latin typeface="Arial" charset="0"/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2069236" y="4824598"/>
            <a:ext cx="129543" cy="597800"/>
          </a:xfrm>
          <a:custGeom>
            <a:avLst/>
            <a:gdLst>
              <a:gd name="connsiteX0" fmla="*/ 336499 w 376733"/>
              <a:gd name="connsiteY0" fmla="*/ 0 h 1645920"/>
              <a:gd name="connsiteX1" fmla="*/ 0 w 376733"/>
              <a:gd name="connsiteY1" fmla="*/ 0 h 1645920"/>
              <a:gd name="connsiteX2" fmla="*/ 0 w 376733"/>
              <a:gd name="connsiteY2" fmla="*/ 1645920 h 1645920"/>
              <a:gd name="connsiteX3" fmla="*/ 376733 w 376733"/>
              <a:gd name="connsiteY3" fmla="*/ 1645920 h 1645920"/>
              <a:gd name="connsiteX4" fmla="*/ 376733 w 376733"/>
              <a:gd name="connsiteY4" fmla="*/ 1572768 h 1645920"/>
              <a:gd name="connsiteX5" fmla="*/ 65837 w 376733"/>
              <a:gd name="connsiteY5" fmla="*/ 1572768 h 1645920"/>
              <a:gd name="connsiteX6" fmla="*/ 65837 w 376733"/>
              <a:gd name="connsiteY6" fmla="*/ 58521 h 1645920"/>
              <a:gd name="connsiteX7" fmla="*/ 336499 w 376733"/>
              <a:gd name="connsiteY7" fmla="*/ 58521 h 1645920"/>
              <a:gd name="connsiteX8" fmla="*/ 336499 w 376733"/>
              <a:gd name="connsiteY8" fmla="*/ 0 h 1645920"/>
              <a:gd name="connsiteX0" fmla="*/ 336499 w 376733"/>
              <a:gd name="connsiteY0" fmla="*/ 0 h 1645920"/>
              <a:gd name="connsiteX1" fmla="*/ 0 w 376733"/>
              <a:gd name="connsiteY1" fmla="*/ 0 h 1645920"/>
              <a:gd name="connsiteX2" fmla="*/ 0 w 376733"/>
              <a:gd name="connsiteY2" fmla="*/ 1645920 h 1645920"/>
              <a:gd name="connsiteX3" fmla="*/ 376733 w 376733"/>
              <a:gd name="connsiteY3" fmla="*/ 1645920 h 1645920"/>
              <a:gd name="connsiteX4" fmla="*/ 376733 w 376733"/>
              <a:gd name="connsiteY4" fmla="*/ 1591056 h 1645920"/>
              <a:gd name="connsiteX5" fmla="*/ 65837 w 376733"/>
              <a:gd name="connsiteY5" fmla="*/ 1572768 h 1645920"/>
              <a:gd name="connsiteX6" fmla="*/ 65837 w 376733"/>
              <a:gd name="connsiteY6" fmla="*/ 58521 h 1645920"/>
              <a:gd name="connsiteX7" fmla="*/ 336499 w 376733"/>
              <a:gd name="connsiteY7" fmla="*/ 58521 h 1645920"/>
              <a:gd name="connsiteX8" fmla="*/ 336499 w 376733"/>
              <a:gd name="connsiteY8" fmla="*/ 0 h 1645920"/>
              <a:gd name="connsiteX0" fmla="*/ 336499 w 376733"/>
              <a:gd name="connsiteY0" fmla="*/ 0 h 1645920"/>
              <a:gd name="connsiteX1" fmla="*/ 0 w 376733"/>
              <a:gd name="connsiteY1" fmla="*/ 0 h 1645920"/>
              <a:gd name="connsiteX2" fmla="*/ 0 w 376733"/>
              <a:gd name="connsiteY2" fmla="*/ 1645920 h 1645920"/>
              <a:gd name="connsiteX3" fmla="*/ 376733 w 376733"/>
              <a:gd name="connsiteY3" fmla="*/ 1645920 h 1645920"/>
              <a:gd name="connsiteX4" fmla="*/ 376733 w 376733"/>
              <a:gd name="connsiteY4" fmla="*/ 1591056 h 1645920"/>
              <a:gd name="connsiteX5" fmla="*/ 65837 w 376733"/>
              <a:gd name="connsiteY5" fmla="*/ 1594713 h 1645920"/>
              <a:gd name="connsiteX6" fmla="*/ 65837 w 376733"/>
              <a:gd name="connsiteY6" fmla="*/ 58521 h 1645920"/>
              <a:gd name="connsiteX7" fmla="*/ 336499 w 376733"/>
              <a:gd name="connsiteY7" fmla="*/ 58521 h 1645920"/>
              <a:gd name="connsiteX8" fmla="*/ 336499 w 376733"/>
              <a:gd name="connsiteY8" fmla="*/ 0 h 1645920"/>
              <a:gd name="connsiteX0" fmla="*/ 336499 w 376733"/>
              <a:gd name="connsiteY0" fmla="*/ 0 h 1645920"/>
              <a:gd name="connsiteX1" fmla="*/ 0 w 376733"/>
              <a:gd name="connsiteY1" fmla="*/ 0 h 1645920"/>
              <a:gd name="connsiteX2" fmla="*/ 0 w 376733"/>
              <a:gd name="connsiteY2" fmla="*/ 1645920 h 1645920"/>
              <a:gd name="connsiteX3" fmla="*/ 376733 w 376733"/>
              <a:gd name="connsiteY3" fmla="*/ 1645920 h 1645920"/>
              <a:gd name="connsiteX4" fmla="*/ 376733 w 376733"/>
              <a:gd name="connsiteY4" fmla="*/ 1591056 h 1645920"/>
              <a:gd name="connsiteX5" fmla="*/ 65837 w 376733"/>
              <a:gd name="connsiteY5" fmla="*/ 1587397 h 1645920"/>
              <a:gd name="connsiteX6" fmla="*/ 65837 w 376733"/>
              <a:gd name="connsiteY6" fmla="*/ 58521 h 1645920"/>
              <a:gd name="connsiteX7" fmla="*/ 336499 w 376733"/>
              <a:gd name="connsiteY7" fmla="*/ 58521 h 1645920"/>
              <a:gd name="connsiteX8" fmla="*/ 336499 w 376733"/>
              <a:gd name="connsiteY8" fmla="*/ 0 h 1645920"/>
              <a:gd name="connsiteX0" fmla="*/ 336499 w 376733"/>
              <a:gd name="connsiteY0" fmla="*/ 0 h 1645920"/>
              <a:gd name="connsiteX1" fmla="*/ 0 w 376733"/>
              <a:gd name="connsiteY1" fmla="*/ 0 h 1645920"/>
              <a:gd name="connsiteX2" fmla="*/ 0 w 376733"/>
              <a:gd name="connsiteY2" fmla="*/ 1645920 h 1645920"/>
              <a:gd name="connsiteX3" fmla="*/ 376733 w 376733"/>
              <a:gd name="connsiteY3" fmla="*/ 1645920 h 1645920"/>
              <a:gd name="connsiteX4" fmla="*/ 376733 w 376733"/>
              <a:gd name="connsiteY4" fmla="*/ 1591056 h 1645920"/>
              <a:gd name="connsiteX5" fmla="*/ 65837 w 376733"/>
              <a:gd name="connsiteY5" fmla="*/ 1591055 h 1645920"/>
              <a:gd name="connsiteX6" fmla="*/ 65837 w 376733"/>
              <a:gd name="connsiteY6" fmla="*/ 58521 h 1645920"/>
              <a:gd name="connsiteX7" fmla="*/ 336499 w 376733"/>
              <a:gd name="connsiteY7" fmla="*/ 58521 h 1645920"/>
              <a:gd name="connsiteX8" fmla="*/ 336499 w 376733"/>
              <a:gd name="connsiteY8" fmla="*/ 0 h 1645920"/>
              <a:gd name="connsiteX0" fmla="*/ 336499 w 376733"/>
              <a:gd name="connsiteY0" fmla="*/ 0 h 1645920"/>
              <a:gd name="connsiteX1" fmla="*/ 0 w 376733"/>
              <a:gd name="connsiteY1" fmla="*/ 0 h 1645920"/>
              <a:gd name="connsiteX2" fmla="*/ 0 w 376733"/>
              <a:gd name="connsiteY2" fmla="*/ 1645920 h 1645920"/>
              <a:gd name="connsiteX3" fmla="*/ 376733 w 376733"/>
              <a:gd name="connsiteY3" fmla="*/ 1645920 h 1645920"/>
              <a:gd name="connsiteX4" fmla="*/ 376733 w 376733"/>
              <a:gd name="connsiteY4" fmla="*/ 1591056 h 1645920"/>
              <a:gd name="connsiteX5" fmla="*/ 71154 w 376733"/>
              <a:gd name="connsiteY5" fmla="*/ 1564474 h 1645920"/>
              <a:gd name="connsiteX6" fmla="*/ 65837 w 376733"/>
              <a:gd name="connsiteY6" fmla="*/ 58521 h 1645920"/>
              <a:gd name="connsiteX7" fmla="*/ 336499 w 376733"/>
              <a:gd name="connsiteY7" fmla="*/ 58521 h 1645920"/>
              <a:gd name="connsiteX8" fmla="*/ 336499 w 376733"/>
              <a:gd name="connsiteY8" fmla="*/ 0 h 1645920"/>
              <a:gd name="connsiteX0" fmla="*/ 336499 w 387365"/>
              <a:gd name="connsiteY0" fmla="*/ 0 h 1645920"/>
              <a:gd name="connsiteX1" fmla="*/ 0 w 387365"/>
              <a:gd name="connsiteY1" fmla="*/ 0 h 1645920"/>
              <a:gd name="connsiteX2" fmla="*/ 0 w 387365"/>
              <a:gd name="connsiteY2" fmla="*/ 1645920 h 1645920"/>
              <a:gd name="connsiteX3" fmla="*/ 376733 w 387365"/>
              <a:gd name="connsiteY3" fmla="*/ 1645920 h 1645920"/>
              <a:gd name="connsiteX4" fmla="*/ 387365 w 387365"/>
              <a:gd name="connsiteY4" fmla="*/ 1564475 h 1645920"/>
              <a:gd name="connsiteX5" fmla="*/ 71154 w 387365"/>
              <a:gd name="connsiteY5" fmla="*/ 1564474 h 1645920"/>
              <a:gd name="connsiteX6" fmla="*/ 65837 w 387365"/>
              <a:gd name="connsiteY6" fmla="*/ 58521 h 1645920"/>
              <a:gd name="connsiteX7" fmla="*/ 336499 w 387365"/>
              <a:gd name="connsiteY7" fmla="*/ 58521 h 1645920"/>
              <a:gd name="connsiteX8" fmla="*/ 336499 w 387365"/>
              <a:gd name="connsiteY8" fmla="*/ 0 h 1645920"/>
              <a:gd name="connsiteX0" fmla="*/ 336499 w 405611"/>
              <a:gd name="connsiteY0" fmla="*/ 0 h 1645920"/>
              <a:gd name="connsiteX1" fmla="*/ 0 w 405611"/>
              <a:gd name="connsiteY1" fmla="*/ 0 h 1645920"/>
              <a:gd name="connsiteX2" fmla="*/ 0 w 405611"/>
              <a:gd name="connsiteY2" fmla="*/ 1645920 h 1645920"/>
              <a:gd name="connsiteX3" fmla="*/ 376733 w 405611"/>
              <a:gd name="connsiteY3" fmla="*/ 1645920 h 1645920"/>
              <a:gd name="connsiteX4" fmla="*/ 387365 w 405611"/>
              <a:gd name="connsiteY4" fmla="*/ 1564475 h 1645920"/>
              <a:gd name="connsiteX5" fmla="*/ 71154 w 405611"/>
              <a:gd name="connsiteY5" fmla="*/ 1564474 h 1645920"/>
              <a:gd name="connsiteX6" fmla="*/ 65837 w 405611"/>
              <a:gd name="connsiteY6" fmla="*/ 58521 h 1645920"/>
              <a:gd name="connsiteX7" fmla="*/ 405611 w 405611"/>
              <a:gd name="connsiteY7" fmla="*/ 63838 h 1645920"/>
              <a:gd name="connsiteX8" fmla="*/ 336499 w 405611"/>
              <a:gd name="connsiteY8" fmla="*/ 0 h 1645920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76733 w 405611"/>
              <a:gd name="connsiteY3" fmla="*/ 1651236 h 1651236"/>
              <a:gd name="connsiteX4" fmla="*/ 387365 w 405611"/>
              <a:gd name="connsiteY4" fmla="*/ 1569791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403314 w 405611"/>
              <a:gd name="connsiteY3" fmla="*/ 1651236 h 1651236"/>
              <a:gd name="connsiteX4" fmla="*/ 387365 w 405611"/>
              <a:gd name="connsiteY4" fmla="*/ 1569791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87439 w 405611"/>
              <a:gd name="connsiteY3" fmla="*/ 1644886 h 1651236"/>
              <a:gd name="connsiteX4" fmla="*/ 387365 w 405611"/>
              <a:gd name="connsiteY4" fmla="*/ 1569791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87439 w 405611"/>
              <a:gd name="connsiteY3" fmla="*/ 1644886 h 1651236"/>
              <a:gd name="connsiteX4" fmla="*/ 371490 w 405611"/>
              <a:gd name="connsiteY4" fmla="*/ 1566616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87439 w 405611"/>
              <a:gd name="connsiteY3" fmla="*/ 1644886 h 1651236"/>
              <a:gd name="connsiteX4" fmla="*/ 393715 w 405611"/>
              <a:gd name="connsiteY4" fmla="*/ 1566616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87439 w 405611"/>
              <a:gd name="connsiteY3" fmla="*/ 1644886 h 1651236"/>
              <a:gd name="connsiteX4" fmla="*/ 393715 w 405611"/>
              <a:gd name="connsiteY4" fmla="*/ 1566616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87439 w 405611"/>
              <a:gd name="connsiteY3" fmla="*/ 1644886 h 1651236"/>
              <a:gd name="connsiteX4" fmla="*/ 393715 w 405611"/>
              <a:gd name="connsiteY4" fmla="*/ 1566616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87439 w 405611"/>
              <a:gd name="connsiteY3" fmla="*/ 1644886 h 1651236"/>
              <a:gd name="connsiteX4" fmla="*/ 387365 w 405611"/>
              <a:gd name="connsiteY4" fmla="*/ 1566616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44886"/>
              <a:gd name="connsiteX1" fmla="*/ 0 w 405611"/>
              <a:gd name="connsiteY1" fmla="*/ 5316 h 1644886"/>
              <a:gd name="connsiteX2" fmla="*/ 0 w 405611"/>
              <a:gd name="connsiteY2" fmla="*/ 1644886 h 1644886"/>
              <a:gd name="connsiteX3" fmla="*/ 387439 w 405611"/>
              <a:gd name="connsiteY3" fmla="*/ 1644886 h 1644886"/>
              <a:gd name="connsiteX4" fmla="*/ 387365 w 405611"/>
              <a:gd name="connsiteY4" fmla="*/ 1566616 h 1644886"/>
              <a:gd name="connsiteX5" fmla="*/ 71154 w 405611"/>
              <a:gd name="connsiteY5" fmla="*/ 1569790 h 1644886"/>
              <a:gd name="connsiteX6" fmla="*/ 65837 w 405611"/>
              <a:gd name="connsiteY6" fmla="*/ 63837 h 1644886"/>
              <a:gd name="connsiteX7" fmla="*/ 405611 w 405611"/>
              <a:gd name="connsiteY7" fmla="*/ 69154 h 1644886"/>
              <a:gd name="connsiteX8" fmla="*/ 400294 w 405611"/>
              <a:gd name="connsiteY8" fmla="*/ 0 h 1644886"/>
              <a:gd name="connsiteX0" fmla="*/ 400294 w 400294"/>
              <a:gd name="connsiteY0" fmla="*/ 0 h 1644886"/>
              <a:gd name="connsiteX1" fmla="*/ 0 w 400294"/>
              <a:gd name="connsiteY1" fmla="*/ 5316 h 1644886"/>
              <a:gd name="connsiteX2" fmla="*/ 0 w 400294"/>
              <a:gd name="connsiteY2" fmla="*/ 1644886 h 1644886"/>
              <a:gd name="connsiteX3" fmla="*/ 387439 w 400294"/>
              <a:gd name="connsiteY3" fmla="*/ 1644886 h 1644886"/>
              <a:gd name="connsiteX4" fmla="*/ 387365 w 400294"/>
              <a:gd name="connsiteY4" fmla="*/ 1566616 h 1644886"/>
              <a:gd name="connsiteX5" fmla="*/ 71154 w 400294"/>
              <a:gd name="connsiteY5" fmla="*/ 1569790 h 1644886"/>
              <a:gd name="connsiteX6" fmla="*/ 65837 w 400294"/>
              <a:gd name="connsiteY6" fmla="*/ 63837 h 1644886"/>
              <a:gd name="connsiteX7" fmla="*/ 386561 w 400294"/>
              <a:gd name="connsiteY7" fmla="*/ 78679 h 1644886"/>
              <a:gd name="connsiteX8" fmla="*/ 400294 w 400294"/>
              <a:gd name="connsiteY8" fmla="*/ 0 h 1644886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60662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414236"/>
              <a:gd name="connsiteY0" fmla="*/ 0 h 1641711"/>
              <a:gd name="connsiteX1" fmla="*/ 0 w 414236"/>
              <a:gd name="connsiteY1" fmla="*/ 2141 h 1641711"/>
              <a:gd name="connsiteX2" fmla="*/ 0 w 414236"/>
              <a:gd name="connsiteY2" fmla="*/ 1641711 h 1641711"/>
              <a:gd name="connsiteX3" fmla="*/ 387439 w 414236"/>
              <a:gd name="connsiteY3" fmla="*/ 1641711 h 1641711"/>
              <a:gd name="connsiteX4" fmla="*/ 379172 w 414236"/>
              <a:gd name="connsiteY4" fmla="*/ 1600163 h 1641711"/>
              <a:gd name="connsiteX5" fmla="*/ 387365 w 414236"/>
              <a:gd name="connsiteY5" fmla="*/ 1563441 h 1641711"/>
              <a:gd name="connsiteX6" fmla="*/ 71154 w 414236"/>
              <a:gd name="connsiteY6" fmla="*/ 1566615 h 1641711"/>
              <a:gd name="connsiteX7" fmla="*/ 65837 w 414236"/>
              <a:gd name="connsiteY7" fmla="*/ 76537 h 1641711"/>
              <a:gd name="connsiteX8" fmla="*/ 386561 w 414236"/>
              <a:gd name="connsiteY8" fmla="*/ 75504 h 1641711"/>
              <a:gd name="connsiteX9" fmla="*/ 384419 w 414236"/>
              <a:gd name="connsiteY9" fmla="*/ 0 h 1641711"/>
              <a:gd name="connsiteX0" fmla="*/ 384419 w 431494"/>
              <a:gd name="connsiteY0" fmla="*/ 0 h 1641711"/>
              <a:gd name="connsiteX1" fmla="*/ 0 w 431494"/>
              <a:gd name="connsiteY1" fmla="*/ 2141 h 1641711"/>
              <a:gd name="connsiteX2" fmla="*/ 0 w 431494"/>
              <a:gd name="connsiteY2" fmla="*/ 1641711 h 1641711"/>
              <a:gd name="connsiteX3" fmla="*/ 387439 w 431494"/>
              <a:gd name="connsiteY3" fmla="*/ 1641711 h 1641711"/>
              <a:gd name="connsiteX4" fmla="*/ 387365 w 431494"/>
              <a:gd name="connsiteY4" fmla="*/ 1563441 h 1641711"/>
              <a:gd name="connsiteX5" fmla="*/ 71154 w 431494"/>
              <a:gd name="connsiteY5" fmla="*/ 1566615 h 1641711"/>
              <a:gd name="connsiteX6" fmla="*/ 65837 w 431494"/>
              <a:gd name="connsiteY6" fmla="*/ 76537 h 1641711"/>
              <a:gd name="connsiteX7" fmla="*/ 386561 w 431494"/>
              <a:gd name="connsiteY7" fmla="*/ 75504 h 1641711"/>
              <a:gd name="connsiteX8" fmla="*/ 384419 w 431494"/>
              <a:gd name="connsiteY8" fmla="*/ 0 h 1641711"/>
              <a:gd name="connsiteX0" fmla="*/ 384419 w 409039"/>
              <a:gd name="connsiteY0" fmla="*/ 0 h 1642067"/>
              <a:gd name="connsiteX1" fmla="*/ 0 w 409039"/>
              <a:gd name="connsiteY1" fmla="*/ 2141 h 1642067"/>
              <a:gd name="connsiteX2" fmla="*/ 0 w 409039"/>
              <a:gd name="connsiteY2" fmla="*/ 1641711 h 1642067"/>
              <a:gd name="connsiteX3" fmla="*/ 387439 w 409039"/>
              <a:gd name="connsiteY3" fmla="*/ 1641711 h 1642067"/>
              <a:gd name="connsiteX4" fmla="*/ 387365 w 409039"/>
              <a:gd name="connsiteY4" fmla="*/ 1563441 h 1642067"/>
              <a:gd name="connsiteX5" fmla="*/ 71154 w 409039"/>
              <a:gd name="connsiteY5" fmla="*/ 1566615 h 1642067"/>
              <a:gd name="connsiteX6" fmla="*/ 65837 w 409039"/>
              <a:gd name="connsiteY6" fmla="*/ 76537 h 1642067"/>
              <a:gd name="connsiteX7" fmla="*/ 386561 w 409039"/>
              <a:gd name="connsiteY7" fmla="*/ 75504 h 1642067"/>
              <a:gd name="connsiteX8" fmla="*/ 384419 w 409039"/>
              <a:gd name="connsiteY8" fmla="*/ 0 h 1642067"/>
              <a:gd name="connsiteX0" fmla="*/ 384419 w 410804"/>
              <a:gd name="connsiteY0" fmla="*/ 0 h 1641711"/>
              <a:gd name="connsiteX1" fmla="*/ 0 w 410804"/>
              <a:gd name="connsiteY1" fmla="*/ 2141 h 1641711"/>
              <a:gd name="connsiteX2" fmla="*/ 0 w 410804"/>
              <a:gd name="connsiteY2" fmla="*/ 1641711 h 1641711"/>
              <a:gd name="connsiteX3" fmla="*/ 387439 w 410804"/>
              <a:gd name="connsiteY3" fmla="*/ 1641711 h 1641711"/>
              <a:gd name="connsiteX4" fmla="*/ 387365 w 410804"/>
              <a:gd name="connsiteY4" fmla="*/ 1563441 h 1641711"/>
              <a:gd name="connsiteX5" fmla="*/ 71154 w 410804"/>
              <a:gd name="connsiteY5" fmla="*/ 1566615 h 1641711"/>
              <a:gd name="connsiteX6" fmla="*/ 65837 w 410804"/>
              <a:gd name="connsiteY6" fmla="*/ 76537 h 1641711"/>
              <a:gd name="connsiteX7" fmla="*/ 386561 w 410804"/>
              <a:gd name="connsiteY7" fmla="*/ 75504 h 1641711"/>
              <a:gd name="connsiteX8" fmla="*/ 384419 w 410804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400294 w 400294"/>
              <a:gd name="connsiteY0" fmla="*/ 0 h 1644886"/>
              <a:gd name="connsiteX1" fmla="*/ 0 w 400294"/>
              <a:gd name="connsiteY1" fmla="*/ 5316 h 1644886"/>
              <a:gd name="connsiteX2" fmla="*/ 0 w 400294"/>
              <a:gd name="connsiteY2" fmla="*/ 1644886 h 1644886"/>
              <a:gd name="connsiteX3" fmla="*/ 387439 w 400294"/>
              <a:gd name="connsiteY3" fmla="*/ 1644886 h 1644886"/>
              <a:gd name="connsiteX4" fmla="*/ 387365 w 400294"/>
              <a:gd name="connsiteY4" fmla="*/ 1566616 h 1644886"/>
              <a:gd name="connsiteX5" fmla="*/ 71154 w 400294"/>
              <a:gd name="connsiteY5" fmla="*/ 1569790 h 1644886"/>
              <a:gd name="connsiteX6" fmla="*/ 65837 w 400294"/>
              <a:gd name="connsiteY6" fmla="*/ 79712 h 1644886"/>
              <a:gd name="connsiteX7" fmla="*/ 386561 w 400294"/>
              <a:gd name="connsiteY7" fmla="*/ 78679 h 1644886"/>
              <a:gd name="connsiteX8" fmla="*/ 400294 w 400294"/>
              <a:gd name="connsiteY8" fmla="*/ 0 h 1644886"/>
              <a:gd name="connsiteX0" fmla="*/ 37806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7806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7439" h="1641711">
                <a:moveTo>
                  <a:pt x="384419" y="0"/>
                </a:moveTo>
                <a:lnTo>
                  <a:pt x="0" y="2141"/>
                </a:lnTo>
                <a:lnTo>
                  <a:pt x="0" y="1641711"/>
                </a:lnTo>
                <a:lnTo>
                  <a:pt x="387439" y="1641711"/>
                </a:lnTo>
                <a:cubicBezTo>
                  <a:pt x="387414" y="1615621"/>
                  <a:pt x="387390" y="1589531"/>
                  <a:pt x="387365" y="1563441"/>
                </a:cubicBezTo>
                <a:lnTo>
                  <a:pt x="71154" y="1566615"/>
                </a:lnTo>
                <a:cubicBezTo>
                  <a:pt x="68495" y="821576"/>
                  <a:pt x="68495" y="821576"/>
                  <a:pt x="65837" y="76537"/>
                </a:cubicBezTo>
                <a:lnTo>
                  <a:pt x="386561" y="75504"/>
                </a:lnTo>
                <a:lnTo>
                  <a:pt x="384419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latin typeface="Arial" charset="0"/>
            </a:endParaRPr>
          </a:p>
        </p:txBody>
      </p:sp>
      <p:sp>
        <p:nvSpPr>
          <p:cNvPr id="13" name="Freeform 12"/>
          <p:cNvSpPr/>
          <p:nvPr/>
        </p:nvSpPr>
        <p:spPr>
          <a:xfrm rot="10800000">
            <a:off x="3276314" y="4837588"/>
            <a:ext cx="129543" cy="597800"/>
          </a:xfrm>
          <a:custGeom>
            <a:avLst/>
            <a:gdLst>
              <a:gd name="connsiteX0" fmla="*/ 336499 w 376733"/>
              <a:gd name="connsiteY0" fmla="*/ 0 h 1645920"/>
              <a:gd name="connsiteX1" fmla="*/ 0 w 376733"/>
              <a:gd name="connsiteY1" fmla="*/ 0 h 1645920"/>
              <a:gd name="connsiteX2" fmla="*/ 0 w 376733"/>
              <a:gd name="connsiteY2" fmla="*/ 1645920 h 1645920"/>
              <a:gd name="connsiteX3" fmla="*/ 376733 w 376733"/>
              <a:gd name="connsiteY3" fmla="*/ 1645920 h 1645920"/>
              <a:gd name="connsiteX4" fmla="*/ 376733 w 376733"/>
              <a:gd name="connsiteY4" fmla="*/ 1572768 h 1645920"/>
              <a:gd name="connsiteX5" fmla="*/ 65837 w 376733"/>
              <a:gd name="connsiteY5" fmla="*/ 1572768 h 1645920"/>
              <a:gd name="connsiteX6" fmla="*/ 65837 w 376733"/>
              <a:gd name="connsiteY6" fmla="*/ 58521 h 1645920"/>
              <a:gd name="connsiteX7" fmla="*/ 336499 w 376733"/>
              <a:gd name="connsiteY7" fmla="*/ 58521 h 1645920"/>
              <a:gd name="connsiteX8" fmla="*/ 336499 w 376733"/>
              <a:gd name="connsiteY8" fmla="*/ 0 h 1645920"/>
              <a:gd name="connsiteX0" fmla="*/ 336499 w 376733"/>
              <a:gd name="connsiteY0" fmla="*/ 0 h 1645920"/>
              <a:gd name="connsiteX1" fmla="*/ 0 w 376733"/>
              <a:gd name="connsiteY1" fmla="*/ 0 h 1645920"/>
              <a:gd name="connsiteX2" fmla="*/ 0 w 376733"/>
              <a:gd name="connsiteY2" fmla="*/ 1645920 h 1645920"/>
              <a:gd name="connsiteX3" fmla="*/ 376733 w 376733"/>
              <a:gd name="connsiteY3" fmla="*/ 1645920 h 1645920"/>
              <a:gd name="connsiteX4" fmla="*/ 376733 w 376733"/>
              <a:gd name="connsiteY4" fmla="*/ 1591056 h 1645920"/>
              <a:gd name="connsiteX5" fmla="*/ 65837 w 376733"/>
              <a:gd name="connsiteY5" fmla="*/ 1572768 h 1645920"/>
              <a:gd name="connsiteX6" fmla="*/ 65837 w 376733"/>
              <a:gd name="connsiteY6" fmla="*/ 58521 h 1645920"/>
              <a:gd name="connsiteX7" fmla="*/ 336499 w 376733"/>
              <a:gd name="connsiteY7" fmla="*/ 58521 h 1645920"/>
              <a:gd name="connsiteX8" fmla="*/ 336499 w 376733"/>
              <a:gd name="connsiteY8" fmla="*/ 0 h 1645920"/>
              <a:gd name="connsiteX0" fmla="*/ 336499 w 376733"/>
              <a:gd name="connsiteY0" fmla="*/ 0 h 1645920"/>
              <a:gd name="connsiteX1" fmla="*/ 0 w 376733"/>
              <a:gd name="connsiteY1" fmla="*/ 0 h 1645920"/>
              <a:gd name="connsiteX2" fmla="*/ 0 w 376733"/>
              <a:gd name="connsiteY2" fmla="*/ 1645920 h 1645920"/>
              <a:gd name="connsiteX3" fmla="*/ 376733 w 376733"/>
              <a:gd name="connsiteY3" fmla="*/ 1645920 h 1645920"/>
              <a:gd name="connsiteX4" fmla="*/ 376733 w 376733"/>
              <a:gd name="connsiteY4" fmla="*/ 1591056 h 1645920"/>
              <a:gd name="connsiteX5" fmla="*/ 65837 w 376733"/>
              <a:gd name="connsiteY5" fmla="*/ 1594713 h 1645920"/>
              <a:gd name="connsiteX6" fmla="*/ 65837 w 376733"/>
              <a:gd name="connsiteY6" fmla="*/ 58521 h 1645920"/>
              <a:gd name="connsiteX7" fmla="*/ 336499 w 376733"/>
              <a:gd name="connsiteY7" fmla="*/ 58521 h 1645920"/>
              <a:gd name="connsiteX8" fmla="*/ 336499 w 376733"/>
              <a:gd name="connsiteY8" fmla="*/ 0 h 1645920"/>
              <a:gd name="connsiteX0" fmla="*/ 336499 w 376733"/>
              <a:gd name="connsiteY0" fmla="*/ 0 h 1645920"/>
              <a:gd name="connsiteX1" fmla="*/ 0 w 376733"/>
              <a:gd name="connsiteY1" fmla="*/ 0 h 1645920"/>
              <a:gd name="connsiteX2" fmla="*/ 0 w 376733"/>
              <a:gd name="connsiteY2" fmla="*/ 1645920 h 1645920"/>
              <a:gd name="connsiteX3" fmla="*/ 376733 w 376733"/>
              <a:gd name="connsiteY3" fmla="*/ 1645920 h 1645920"/>
              <a:gd name="connsiteX4" fmla="*/ 376733 w 376733"/>
              <a:gd name="connsiteY4" fmla="*/ 1591056 h 1645920"/>
              <a:gd name="connsiteX5" fmla="*/ 65837 w 376733"/>
              <a:gd name="connsiteY5" fmla="*/ 1587397 h 1645920"/>
              <a:gd name="connsiteX6" fmla="*/ 65837 w 376733"/>
              <a:gd name="connsiteY6" fmla="*/ 58521 h 1645920"/>
              <a:gd name="connsiteX7" fmla="*/ 336499 w 376733"/>
              <a:gd name="connsiteY7" fmla="*/ 58521 h 1645920"/>
              <a:gd name="connsiteX8" fmla="*/ 336499 w 376733"/>
              <a:gd name="connsiteY8" fmla="*/ 0 h 1645920"/>
              <a:gd name="connsiteX0" fmla="*/ 336499 w 376733"/>
              <a:gd name="connsiteY0" fmla="*/ 0 h 1645920"/>
              <a:gd name="connsiteX1" fmla="*/ 0 w 376733"/>
              <a:gd name="connsiteY1" fmla="*/ 0 h 1645920"/>
              <a:gd name="connsiteX2" fmla="*/ 0 w 376733"/>
              <a:gd name="connsiteY2" fmla="*/ 1645920 h 1645920"/>
              <a:gd name="connsiteX3" fmla="*/ 376733 w 376733"/>
              <a:gd name="connsiteY3" fmla="*/ 1645920 h 1645920"/>
              <a:gd name="connsiteX4" fmla="*/ 376733 w 376733"/>
              <a:gd name="connsiteY4" fmla="*/ 1591056 h 1645920"/>
              <a:gd name="connsiteX5" fmla="*/ 65837 w 376733"/>
              <a:gd name="connsiteY5" fmla="*/ 1591055 h 1645920"/>
              <a:gd name="connsiteX6" fmla="*/ 65837 w 376733"/>
              <a:gd name="connsiteY6" fmla="*/ 58521 h 1645920"/>
              <a:gd name="connsiteX7" fmla="*/ 336499 w 376733"/>
              <a:gd name="connsiteY7" fmla="*/ 58521 h 1645920"/>
              <a:gd name="connsiteX8" fmla="*/ 336499 w 376733"/>
              <a:gd name="connsiteY8" fmla="*/ 0 h 1645920"/>
              <a:gd name="connsiteX0" fmla="*/ 336499 w 376733"/>
              <a:gd name="connsiteY0" fmla="*/ 0 h 1645920"/>
              <a:gd name="connsiteX1" fmla="*/ 0 w 376733"/>
              <a:gd name="connsiteY1" fmla="*/ 0 h 1645920"/>
              <a:gd name="connsiteX2" fmla="*/ 0 w 376733"/>
              <a:gd name="connsiteY2" fmla="*/ 1645920 h 1645920"/>
              <a:gd name="connsiteX3" fmla="*/ 376733 w 376733"/>
              <a:gd name="connsiteY3" fmla="*/ 1645920 h 1645920"/>
              <a:gd name="connsiteX4" fmla="*/ 376733 w 376733"/>
              <a:gd name="connsiteY4" fmla="*/ 1591056 h 1645920"/>
              <a:gd name="connsiteX5" fmla="*/ 71154 w 376733"/>
              <a:gd name="connsiteY5" fmla="*/ 1564474 h 1645920"/>
              <a:gd name="connsiteX6" fmla="*/ 65837 w 376733"/>
              <a:gd name="connsiteY6" fmla="*/ 58521 h 1645920"/>
              <a:gd name="connsiteX7" fmla="*/ 336499 w 376733"/>
              <a:gd name="connsiteY7" fmla="*/ 58521 h 1645920"/>
              <a:gd name="connsiteX8" fmla="*/ 336499 w 376733"/>
              <a:gd name="connsiteY8" fmla="*/ 0 h 1645920"/>
              <a:gd name="connsiteX0" fmla="*/ 336499 w 387365"/>
              <a:gd name="connsiteY0" fmla="*/ 0 h 1645920"/>
              <a:gd name="connsiteX1" fmla="*/ 0 w 387365"/>
              <a:gd name="connsiteY1" fmla="*/ 0 h 1645920"/>
              <a:gd name="connsiteX2" fmla="*/ 0 w 387365"/>
              <a:gd name="connsiteY2" fmla="*/ 1645920 h 1645920"/>
              <a:gd name="connsiteX3" fmla="*/ 376733 w 387365"/>
              <a:gd name="connsiteY3" fmla="*/ 1645920 h 1645920"/>
              <a:gd name="connsiteX4" fmla="*/ 387365 w 387365"/>
              <a:gd name="connsiteY4" fmla="*/ 1564475 h 1645920"/>
              <a:gd name="connsiteX5" fmla="*/ 71154 w 387365"/>
              <a:gd name="connsiteY5" fmla="*/ 1564474 h 1645920"/>
              <a:gd name="connsiteX6" fmla="*/ 65837 w 387365"/>
              <a:gd name="connsiteY6" fmla="*/ 58521 h 1645920"/>
              <a:gd name="connsiteX7" fmla="*/ 336499 w 387365"/>
              <a:gd name="connsiteY7" fmla="*/ 58521 h 1645920"/>
              <a:gd name="connsiteX8" fmla="*/ 336499 w 387365"/>
              <a:gd name="connsiteY8" fmla="*/ 0 h 1645920"/>
              <a:gd name="connsiteX0" fmla="*/ 336499 w 405611"/>
              <a:gd name="connsiteY0" fmla="*/ 0 h 1645920"/>
              <a:gd name="connsiteX1" fmla="*/ 0 w 405611"/>
              <a:gd name="connsiteY1" fmla="*/ 0 h 1645920"/>
              <a:gd name="connsiteX2" fmla="*/ 0 w 405611"/>
              <a:gd name="connsiteY2" fmla="*/ 1645920 h 1645920"/>
              <a:gd name="connsiteX3" fmla="*/ 376733 w 405611"/>
              <a:gd name="connsiteY3" fmla="*/ 1645920 h 1645920"/>
              <a:gd name="connsiteX4" fmla="*/ 387365 w 405611"/>
              <a:gd name="connsiteY4" fmla="*/ 1564475 h 1645920"/>
              <a:gd name="connsiteX5" fmla="*/ 71154 w 405611"/>
              <a:gd name="connsiteY5" fmla="*/ 1564474 h 1645920"/>
              <a:gd name="connsiteX6" fmla="*/ 65837 w 405611"/>
              <a:gd name="connsiteY6" fmla="*/ 58521 h 1645920"/>
              <a:gd name="connsiteX7" fmla="*/ 405611 w 405611"/>
              <a:gd name="connsiteY7" fmla="*/ 63838 h 1645920"/>
              <a:gd name="connsiteX8" fmla="*/ 336499 w 405611"/>
              <a:gd name="connsiteY8" fmla="*/ 0 h 1645920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76733 w 405611"/>
              <a:gd name="connsiteY3" fmla="*/ 1651236 h 1651236"/>
              <a:gd name="connsiteX4" fmla="*/ 387365 w 405611"/>
              <a:gd name="connsiteY4" fmla="*/ 1569791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403314 w 405611"/>
              <a:gd name="connsiteY3" fmla="*/ 1651236 h 1651236"/>
              <a:gd name="connsiteX4" fmla="*/ 387365 w 405611"/>
              <a:gd name="connsiteY4" fmla="*/ 1569791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87439 w 405611"/>
              <a:gd name="connsiteY3" fmla="*/ 1644886 h 1651236"/>
              <a:gd name="connsiteX4" fmla="*/ 387365 w 405611"/>
              <a:gd name="connsiteY4" fmla="*/ 1569791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87439 w 405611"/>
              <a:gd name="connsiteY3" fmla="*/ 1644886 h 1651236"/>
              <a:gd name="connsiteX4" fmla="*/ 371490 w 405611"/>
              <a:gd name="connsiteY4" fmla="*/ 1566616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87439 w 405611"/>
              <a:gd name="connsiteY3" fmla="*/ 1644886 h 1651236"/>
              <a:gd name="connsiteX4" fmla="*/ 393715 w 405611"/>
              <a:gd name="connsiteY4" fmla="*/ 1566616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87439 w 405611"/>
              <a:gd name="connsiteY3" fmla="*/ 1644886 h 1651236"/>
              <a:gd name="connsiteX4" fmla="*/ 393715 w 405611"/>
              <a:gd name="connsiteY4" fmla="*/ 1566616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87439 w 405611"/>
              <a:gd name="connsiteY3" fmla="*/ 1644886 h 1651236"/>
              <a:gd name="connsiteX4" fmla="*/ 393715 w 405611"/>
              <a:gd name="connsiteY4" fmla="*/ 1566616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87439 w 405611"/>
              <a:gd name="connsiteY3" fmla="*/ 1644886 h 1651236"/>
              <a:gd name="connsiteX4" fmla="*/ 387365 w 405611"/>
              <a:gd name="connsiteY4" fmla="*/ 1566616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44886"/>
              <a:gd name="connsiteX1" fmla="*/ 0 w 405611"/>
              <a:gd name="connsiteY1" fmla="*/ 5316 h 1644886"/>
              <a:gd name="connsiteX2" fmla="*/ 0 w 405611"/>
              <a:gd name="connsiteY2" fmla="*/ 1644886 h 1644886"/>
              <a:gd name="connsiteX3" fmla="*/ 387439 w 405611"/>
              <a:gd name="connsiteY3" fmla="*/ 1644886 h 1644886"/>
              <a:gd name="connsiteX4" fmla="*/ 387365 w 405611"/>
              <a:gd name="connsiteY4" fmla="*/ 1566616 h 1644886"/>
              <a:gd name="connsiteX5" fmla="*/ 71154 w 405611"/>
              <a:gd name="connsiteY5" fmla="*/ 1569790 h 1644886"/>
              <a:gd name="connsiteX6" fmla="*/ 65837 w 405611"/>
              <a:gd name="connsiteY6" fmla="*/ 63837 h 1644886"/>
              <a:gd name="connsiteX7" fmla="*/ 405611 w 405611"/>
              <a:gd name="connsiteY7" fmla="*/ 69154 h 1644886"/>
              <a:gd name="connsiteX8" fmla="*/ 400294 w 405611"/>
              <a:gd name="connsiteY8" fmla="*/ 0 h 1644886"/>
              <a:gd name="connsiteX0" fmla="*/ 400294 w 400294"/>
              <a:gd name="connsiteY0" fmla="*/ 0 h 1644886"/>
              <a:gd name="connsiteX1" fmla="*/ 0 w 400294"/>
              <a:gd name="connsiteY1" fmla="*/ 5316 h 1644886"/>
              <a:gd name="connsiteX2" fmla="*/ 0 w 400294"/>
              <a:gd name="connsiteY2" fmla="*/ 1644886 h 1644886"/>
              <a:gd name="connsiteX3" fmla="*/ 387439 w 400294"/>
              <a:gd name="connsiteY3" fmla="*/ 1644886 h 1644886"/>
              <a:gd name="connsiteX4" fmla="*/ 387365 w 400294"/>
              <a:gd name="connsiteY4" fmla="*/ 1566616 h 1644886"/>
              <a:gd name="connsiteX5" fmla="*/ 71154 w 400294"/>
              <a:gd name="connsiteY5" fmla="*/ 1569790 h 1644886"/>
              <a:gd name="connsiteX6" fmla="*/ 65837 w 400294"/>
              <a:gd name="connsiteY6" fmla="*/ 63837 h 1644886"/>
              <a:gd name="connsiteX7" fmla="*/ 386561 w 400294"/>
              <a:gd name="connsiteY7" fmla="*/ 78679 h 1644886"/>
              <a:gd name="connsiteX8" fmla="*/ 400294 w 400294"/>
              <a:gd name="connsiteY8" fmla="*/ 0 h 1644886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60662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414236"/>
              <a:gd name="connsiteY0" fmla="*/ 0 h 1641711"/>
              <a:gd name="connsiteX1" fmla="*/ 0 w 414236"/>
              <a:gd name="connsiteY1" fmla="*/ 2141 h 1641711"/>
              <a:gd name="connsiteX2" fmla="*/ 0 w 414236"/>
              <a:gd name="connsiteY2" fmla="*/ 1641711 h 1641711"/>
              <a:gd name="connsiteX3" fmla="*/ 387439 w 414236"/>
              <a:gd name="connsiteY3" fmla="*/ 1641711 h 1641711"/>
              <a:gd name="connsiteX4" fmla="*/ 379172 w 414236"/>
              <a:gd name="connsiteY4" fmla="*/ 1600163 h 1641711"/>
              <a:gd name="connsiteX5" fmla="*/ 387365 w 414236"/>
              <a:gd name="connsiteY5" fmla="*/ 1563441 h 1641711"/>
              <a:gd name="connsiteX6" fmla="*/ 71154 w 414236"/>
              <a:gd name="connsiteY6" fmla="*/ 1566615 h 1641711"/>
              <a:gd name="connsiteX7" fmla="*/ 65837 w 414236"/>
              <a:gd name="connsiteY7" fmla="*/ 76537 h 1641711"/>
              <a:gd name="connsiteX8" fmla="*/ 386561 w 414236"/>
              <a:gd name="connsiteY8" fmla="*/ 75504 h 1641711"/>
              <a:gd name="connsiteX9" fmla="*/ 384419 w 414236"/>
              <a:gd name="connsiteY9" fmla="*/ 0 h 1641711"/>
              <a:gd name="connsiteX0" fmla="*/ 384419 w 431494"/>
              <a:gd name="connsiteY0" fmla="*/ 0 h 1641711"/>
              <a:gd name="connsiteX1" fmla="*/ 0 w 431494"/>
              <a:gd name="connsiteY1" fmla="*/ 2141 h 1641711"/>
              <a:gd name="connsiteX2" fmla="*/ 0 w 431494"/>
              <a:gd name="connsiteY2" fmla="*/ 1641711 h 1641711"/>
              <a:gd name="connsiteX3" fmla="*/ 387439 w 431494"/>
              <a:gd name="connsiteY3" fmla="*/ 1641711 h 1641711"/>
              <a:gd name="connsiteX4" fmla="*/ 387365 w 431494"/>
              <a:gd name="connsiteY4" fmla="*/ 1563441 h 1641711"/>
              <a:gd name="connsiteX5" fmla="*/ 71154 w 431494"/>
              <a:gd name="connsiteY5" fmla="*/ 1566615 h 1641711"/>
              <a:gd name="connsiteX6" fmla="*/ 65837 w 431494"/>
              <a:gd name="connsiteY6" fmla="*/ 76537 h 1641711"/>
              <a:gd name="connsiteX7" fmla="*/ 386561 w 431494"/>
              <a:gd name="connsiteY7" fmla="*/ 75504 h 1641711"/>
              <a:gd name="connsiteX8" fmla="*/ 384419 w 431494"/>
              <a:gd name="connsiteY8" fmla="*/ 0 h 1641711"/>
              <a:gd name="connsiteX0" fmla="*/ 384419 w 409039"/>
              <a:gd name="connsiteY0" fmla="*/ 0 h 1642067"/>
              <a:gd name="connsiteX1" fmla="*/ 0 w 409039"/>
              <a:gd name="connsiteY1" fmla="*/ 2141 h 1642067"/>
              <a:gd name="connsiteX2" fmla="*/ 0 w 409039"/>
              <a:gd name="connsiteY2" fmla="*/ 1641711 h 1642067"/>
              <a:gd name="connsiteX3" fmla="*/ 387439 w 409039"/>
              <a:gd name="connsiteY3" fmla="*/ 1641711 h 1642067"/>
              <a:gd name="connsiteX4" fmla="*/ 387365 w 409039"/>
              <a:gd name="connsiteY4" fmla="*/ 1563441 h 1642067"/>
              <a:gd name="connsiteX5" fmla="*/ 71154 w 409039"/>
              <a:gd name="connsiteY5" fmla="*/ 1566615 h 1642067"/>
              <a:gd name="connsiteX6" fmla="*/ 65837 w 409039"/>
              <a:gd name="connsiteY6" fmla="*/ 76537 h 1642067"/>
              <a:gd name="connsiteX7" fmla="*/ 386561 w 409039"/>
              <a:gd name="connsiteY7" fmla="*/ 75504 h 1642067"/>
              <a:gd name="connsiteX8" fmla="*/ 384419 w 409039"/>
              <a:gd name="connsiteY8" fmla="*/ 0 h 1642067"/>
              <a:gd name="connsiteX0" fmla="*/ 384419 w 410804"/>
              <a:gd name="connsiteY0" fmla="*/ 0 h 1641711"/>
              <a:gd name="connsiteX1" fmla="*/ 0 w 410804"/>
              <a:gd name="connsiteY1" fmla="*/ 2141 h 1641711"/>
              <a:gd name="connsiteX2" fmla="*/ 0 w 410804"/>
              <a:gd name="connsiteY2" fmla="*/ 1641711 h 1641711"/>
              <a:gd name="connsiteX3" fmla="*/ 387439 w 410804"/>
              <a:gd name="connsiteY3" fmla="*/ 1641711 h 1641711"/>
              <a:gd name="connsiteX4" fmla="*/ 387365 w 410804"/>
              <a:gd name="connsiteY4" fmla="*/ 1563441 h 1641711"/>
              <a:gd name="connsiteX5" fmla="*/ 71154 w 410804"/>
              <a:gd name="connsiteY5" fmla="*/ 1566615 h 1641711"/>
              <a:gd name="connsiteX6" fmla="*/ 65837 w 410804"/>
              <a:gd name="connsiteY6" fmla="*/ 76537 h 1641711"/>
              <a:gd name="connsiteX7" fmla="*/ 386561 w 410804"/>
              <a:gd name="connsiteY7" fmla="*/ 75504 h 1641711"/>
              <a:gd name="connsiteX8" fmla="*/ 384419 w 410804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400294 w 400294"/>
              <a:gd name="connsiteY0" fmla="*/ 0 h 1644886"/>
              <a:gd name="connsiteX1" fmla="*/ 0 w 400294"/>
              <a:gd name="connsiteY1" fmla="*/ 5316 h 1644886"/>
              <a:gd name="connsiteX2" fmla="*/ 0 w 400294"/>
              <a:gd name="connsiteY2" fmla="*/ 1644886 h 1644886"/>
              <a:gd name="connsiteX3" fmla="*/ 387439 w 400294"/>
              <a:gd name="connsiteY3" fmla="*/ 1644886 h 1644886"/>
              <a:gd name="connsiteX4" fmla="*/ 387365 w 400294"/>
              <a:gd name="connsiteY4" fmla="*/ 1566616 h 1644886"/>
              <a:gd name="connsiteX5" fmla="*/ 71154 w 400294"/>
              <a:gd name="connsiteY5" fmla="*/ 1569790 h 1644886"/>
              <a:gd name="connsiteX6" fmla="*/ 65837 w 400294"/>
              <a:gd name="connsiteY6" fmla="*/ 79712 h 1644886"/>
              <a:gd name="connsiteX7" fmla="*/ 386561 w 400294"/>
              <a:gd name="connsiteY7" fmla="*/ 78679 h 1644886"/>
              <a:gd name="connsiteX8" fmla="*/ 400294 w 400294"/>
              <a:gd name="connsiteY8" fmla="*/ 0 h 1644886"/>
              <a:gd name="connsiteX0" fmla="*/ 37806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7806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7439" h="1641711">
                <a:moveTo>
                  <a:pt x="384419" y="0"/>
                </a:moveTo>
                <a:lnTo>
                  <a:pt x="0" y="2141"/>
                </a:lnTo>
                <a:lnTo>
                  <a:pt x="0" y="1641711"/>
                </a:lnTo>
                <a:lnTo>
                  <a:pt x="387439" y="1641711"/>
                </a:lnTo>
                <a:cubicBezTo>
                  <a:pt x="387414" y="1615621"/>
                  <a:pt x="387390" y="1589531"/>
                  <a:pt x="387365" y="1563441"/>
                </a:cubicBezTo>
                <a:lnTo>
                  <a:pt x="71154" y="1566615"/>
                </a:lnTo>
                <a:cubicBezTo>
                  <a:pt x="68495" y="821576"/>
                  <a:pt x="68495" y="821576"/>
                  <a:pt x="65837" y="76537"/>
                </a:cubicBezTo>
                <a:lnTo>
                  <a:pt x="386561" y="75504"/>
                </a:lnTo>
                <a:lnTo>
                  <a:pt x="384419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latin typeface="Arial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47098" y="4877767"/>
            <a:ext cx="1182065" cy="542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75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neque dignissim, and in aliquet nisl </a:t>
            </a:r>
            <a:br>
              <a:rPr lang="en-US" sz="975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</a:br>
            <a:r>
              <a:rPr lang="en-US" sz="975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et umis varius.</a:t>
            </a:r>
          </a:p>
        </p:txBody>
      </p:sp>
    </p:spTree>
    <p:extLst>
      <p:ext uri="{BB962C8B-B14F-4D97-AF65-F5344CB8AC3E}">
        <p14:creationId xmlns:p14="http://schemas.microsoft.com/office/powerpoint/2010/main" val="210276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c 1"/>
          <p:cNvSpPr/>
          <p:nvPr/>
        </p:nvSpPr>
        <p:spPr>
          <a:xfrm rot="16200000" flipV="1">
            <a:off x="652403" y="3507219"/>
            <a:ext cx="1049348" cy="1247329"/>
          </a:xfrm>
          <a:prstGeom prst="arc">
            <a:avLst>
              <a:gd name="adj1" fmla="val 16200000"/>
              <a:gd name="adj2" fmla="val 4002257"/>
            </a:avLst>
          </a:prstGeom>
          <a:ln w="20320">
            <a:solidFill>
              <a:schemeClr val="accent3"/>
            </a:solidFill>
            <a:prstDash val="dash"/>
            <a:headEnd type="arrow" w="lg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 dirty="0">
              <a:latin typeface="Arial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561889" y="4312745"/>
            <a:ext cx="167684" cy="167684"/>
          </a:xfrm>
          <a:prstGeom prst="ellipse">
            <a:avLst/>
          </a:prstGeom>
          <a:solidFill>
            <a:schemeClr val="accent3"/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75" b="1" dirty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rPr>
              <a:t>1</a:t>
            </a:r>
          </a:p>
        </p:txBody>
      </p:sp>
      <p:sp>
        <p:nvSpPr>
          <p:cNvPr id="4" name="Oval 3"/>
          <p:cNvSpPr/>
          <p:nvPr/>
        </p:nvSpPr>
        <p:spPr>
          <a:xfrm>
            <a:off x="918242" y="4312745"/>
            <a:ext cx="167684" cy="167684"/>
          </a:xfrm>
          <a:prstGeom prst="ellipse">
            <a:avLst/>
          </a:prstGeom>
          <a:solidFill>
            <a:schemeClr val="accent3"/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75" b="1" dirty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rPr>
              <a:t>2</a:t>
            </a:r>
          </a:p>
        </p:txBody>
      </p:sp>
      <p:sp>
        <p:nvSpPr>
          <p:cNvPr id="5" name="Oval 4"/>
          <p:cNvSpPr/>
          <p:nvPr/>
        </p:nvSpPr>
        <p:spPr>
          <a:xfrm>
            <a:off x="1274595" y="4312745"/>
            <a:ext cx="167684" cy="167684"/>
          </a:xfrm>
          <a:prstGeom prst="ellipse">
            <a:avLst/>
          </a:prstGeom>
          <a:solidFill>
            <a:schemeClr val="accent3"/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75" b="1" dirty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rPr>
              <a:t>3</a:t>
            </a:r>
          </a:p>
        </p:txBody>
      </p:sp>
      <p:sp>
        <p:nvSpPr>
          <p:cNvPr id="6" name="Oval 5"/>
          <p:cNvSpPr/>
          <p:nvPr/>
        </p:nvSpPr>
        <p:spPr>
          <a:xfrm>
            <a:off x="1630948" y="4312745"/>
            <a:ext cx="167684" cy="167684"/>
          </a:xfrm>
          <a:prstGeom prst="ellipse">
            <a:avLst/>
          </a:prstGeom>
          <a:solidFill>
            <a:schemeClr val="accent3"/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75" b="1" dirty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rPr>
              <a:t>4</a:t>
            </a:r>
          </a:p>
        </p:txBody>
      </p:sp>
      <p:sp>
        <p:nvSpPr>
          <p:cNvPr id="7" name="Oval 6"/>
          <p:cNvSpPr/>
          <p:nvPr/>
        </p:nvSpPr>
        <p:spPr>
          <a:xfrm>
            <a:off x="1987300" y="4312745"/>
            <a:ext cx="167684" cy="167684"/>
          </a:xfrm>
          <a:prstGeom prst="ellipse">
            <a:avLst/>
          </a:prstGeom>
          <a:solidFill>
            <a:schemeClr val="accent3"/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75" b="1" dirty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rPr>
              <a:t>5</a:t>
            </a:r>
          </a:p>
        </p:txBody>
      </p:sp>
      <p:sp>
        <p:nvSpPr>
          <p:cNvPr id="8" name="Oval 7"/>
          <p:cNvSpPr/>
          <p:nvPr/>
        </p:nvSpPr>
        <p:spPr>
          <a:xfrm>
            <a:off x="2343653" y="4312745"/>
            <a:ext cx="167684" cy="167684"/>
          </a:xfrm>
          <a:prstGeom prst="ellipse">
            <a:avLst/>
          </a:prstGeom>
          <a:solidFill>
            <a:schemeClr val="accent3"/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75" b="1" dirty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rPr>
              <a:t>6</a:t>
            </a:r>
          </a:p>
        </p:txBody>
      </p:sp>
      <p:sp>
        <p:nvSpPr>
          <p:cNvPr id="9" name="Oval 8"/>
          <p:cNvSpPr/>
          <p:nvPr/>
        </p:nvSpPr>
        <p:spPr>
          <a:xfrm>
            <a:off x="2700006" y="4312745"/>
            <a:ext cx="167684" cy="167684"/>
          </a:xfrm>
          <a:prstGeom prst="ellipse">
            <a:avLst/>
          </a:prstGeom>
          <a:solidFill>
            <a:schemeClr val="accent3"/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75" b="1" dirty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rPr>
              <a:t>7</a:t>
            </a:r>
          </a:p>
        </p:txBody>
      </p:sp>
      <p:sp>
        <p:nvSpPr>
          <p:cNvPr id="10" name="Oval 9"/>
          <p:cNvSpPr/>
          <p:nvPr/>
        </p:nvSpPr>
        <p:spPr>
          <a:xfrm>
            <a:off x="3056359" y="4312745"/>
            <a:ext cx="167684" cy="167684"/>
          </a:xfrm>
          <a:prstGeom prst="ellipse">
            <a:avLst/>
          </a:prstGeom>
          <a:solidFill>
            <a:schemeClr val="accent3"/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75" b="1" dirty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rPr>
              <a:t>8</a:t>
            </a:r>
          </a:p>
        </p:txBody>
      </p:sp>
      <p:sp>
        <p:nvSpPr>
          <p:cNvPr id="11" name="Oval 10"/>
          <p:cNvSpPr/>
          <p:nvPr/>
        </p:nvSpPr>
        <p:spPr>
          <a:xfrm>
            <a:off x="3412711" y="4312745"/>
            <a:ext cx="167684" cy="167684"/>
          </a:xfrm>
          <a:prstGeom prst="ellipse">
            <a:avLst/>
          </a:prstGeom>
          <a:solidFill>
            <a:schemeClr val="accent3"/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75" b="1" dirty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rPr>
              <a:t>9</a:t>
            </a:r>
          </a:p>
        </p:txBody>
      </p:sp>
      <p:sp>
        <p:nvSpPr>
          <p:cNvPr id="12" name="Oval 11"/>
          <p:cNvSpPr/>
          <p:nvPr/>
        </p:nvSpPr>
        <p:spPr>
          <a:xfrm>
            <a:off x="3769063" y="4312745"/>
            <a:ext cx="167684" cy="167684"/>
          </a:xfrm>
          <a:prstGeom prst="ellipse">
            <a:avLst/>
          </a:prstGeom>
          <a:solidFill>
            <a:schemeClr val="accent3"/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75" b="1" dirty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rPr>
              <a:t>0</a:t>
            </a:r>
          </a:p>
        </p:txBody>
      </p:sp>
      <p:sp>
        <p:nvSpPr>
          <p:cNvPr id="13" name="Oval 12"/>
          <p:cNvSpPr/>
          <p:nvPr/>
        </p:nvSpPr>
        <p:spPr>
          <a:xfrm>
            <a:off x="562451" y="4589979"/>
            <a:ext cx="167684" cy="167684"/>
          </a:xfrm>
          <a:prstGeom prst="ellipse">
            <a:avLst/>
          </a:prstGeom>
          <a:noFill/>
          <a:ln w="26543" cap="rnd">
            <a:solidFill>
              <a:schemeClr val="accent3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75" b="1" dirty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rPr>
              <a:t>1</a:t>
            </a:r>
          </a:p>
        </p:txBody>
      </p:sp>
      <p:sp>
        <p:nvSpPr>
          <p:cNvPr id="14" name="Oval 13"/>
          <p:cNvSpPr/>
          <p:nvPr/>
        </p:nvSpPr>
        <p:spPr>
          <a:xfrm>
            <a:off x="918804" y="4589979"/>
            <a:ext cx="167684" cy="167684"/>
          </a:xfrm>
          <a:prstGeom prst="ellipse">
            <a:avLst/>
          </a:prstGeom>
          <a:noFill/>
          <a:ln w="26543" cap="rnd">
            <a:solidFill>
              <a:schemeClr val="accent3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75" b="1" dirty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rPr>
              <a:t>2</a:t>
            </a:r>
          </a:p>
        </p:txBody>
      </p:sp>
      <p:sp>
        <p:nvSpPr>
          <p:cNvPr id="15" name="Oval 14"/>
          <p:cNvSpPr/>
          <p:nvPr/>
        </p:nvSpPr>
        <p:spPr>
          <a:xfrm>
            <a:off x="1275157" y="4589979"/>
            <a:ext cx="167684" cy="167684"/>
          </a:xfrm>
          <a:prstGeom prst="ellipse">
            <a:avLst/>
          </a:prstGeom>
          <a:noFill/>
          <a:ln w="26543" cap="rnd">
            <a:solidFill>
              <a:schemeClr val="accent3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75" b="1" dirty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rPr>
              <a:t>3</a:t>
            </a:r>
          </a:p>
        </p:txBody>
      </p:sp>
      <p:sp>
        <p:nvSpPr>
          <p:cNvPr id="16" name="Oval 15"/>
          <p:cNvSpPr/>
          <p:nvPr/>
        </p:nvSpPr>
        <p:spPr>
          <a:xfrm>
            <a:off x="1631509" y="4589979"/>
            <a:ext cx="167684" cy="167684"/>
          </a:xfrm>
          <a:prstGeom prst="ellipse">
            <a:avLst/>
          </a:prstGeom>
          <a:noFill/>
          <a:ln w="26543" cap="rnd">
            <a:solidFill>
              <a:schemeClr val="accent3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75" b="1" dirty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rPr>
              <a:t>4</a:t>
            </a:r>
          </a:p>
        </p:txBody>
      </p:sp>
      <p:sp>
        <p:nvSpPr>
          <p:cNvPr id="17" name="Oval 16"/>
          <p:cNvSpPr/>
          <p:nvPr/>
        </p:nvSpPr>
        <p:spPr>
          <a:xfrm>
            <a:off x="1987862" y="4589979"/>
            <a:ext cx="167684" cy="167684"/>
          </a:xfrm>
          <a:prstGeom prst="ellipse">
            <a:avLst/>
          </a:prstGeom>
          <a:noFill/>
          <a:ln w="26543" cap="rnd">
            <a:solidFill>
              <a:schemeClr val="accent3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75" b="1" dirty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rPr>
              <a:t>5</a:t>
            </a:r>
          </a:p>
        </p:txBody>
      </p:sp>
      <p:sp>
        <p:nvSpPr>
          <p:cNvPr id="18" name="Oval 17"/>
          <p:cNvSpPr/>
          <p:nvPr/>
        </p:nvSpPr>
        <p:spPr>
          <a:xfrm>
            <a:off x="2344215" y="4589979"/>
            <a:ext cx="167684" cy="167684"/>
          </a:xfrm>
          <a:prstGeom prst="ellipse">
            <a:avLst/>
          </a:prstGeom>
          <a:noFill/>
          <a:ln w="26543" cap="rnd">
            <a:solidFill>
              <a:schemeClr val="accent3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75" b="1" dirty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rPr>
              <a:t>6</a:t>
            </a:r>
          </a:p>
        </p:txBody>
      </p:sp>
      <p:sp>
        <p:nvSpPr>
          <p:cNvPr id="19" name="Oval 18"/>
          <p:cNvSpPr/>
          <p:nvPr/>
        </p:nvSpPr>
        <p:spPr>
          <a:xfrm>
            <a:off x="2700568" y="4589979"/>
            <a:ext cx="167684" cy="167684"/>
          </a:xfrm>
          <a:prstGeom prst="ellipse">
            <a:avLst/>
          </a:prstGeom>
          <a:noFill/>
          <a:ln w="26543" cap="rnd">
            <a:solidFill>
              <a:schemeClr val="accent3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75" b="1" dirty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rPr>
              <a:t>7</a:t>
            </a:r>
          </a:p>
        </p:txBody>
      </p:sp>
      <p:sp>
        <p:nvSpPr>
          <p:cNvPr id="20" name="Oval 19"/>
          <p:cNvSpPr/>
          <p:nvPr/>
        </p:nvSpPr>
        <p:spPr>
          <a:xfrm>
            <a:off x="3056920" y="4589979"/>
            <a:ext cx="167684" cy="167684"/>
          </a:xfrm>
          <a:prstGeom prst="ellipse">
            <a:avLst/>
          </a:prstGeom>
          <a:noFill/>
          <a:ln w="26543" cap="rnd">
            <a:solidFill>
              <a:schemeClr val="accent3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75" b="1" dirty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rPr>
              <a:t>8</a:t>
            </a:r>
          </a:p>
        </p:txBody>
      </p:sp>
      <p:sp>
        <p:nvSpPr>
          <p:cNvPr id="21" name="Oval 20"/>
          <p:cNvSpPr/>
          <p:nvPr/>
        </p:nvSpPr>
        <p:spPr>
          <a:xfrm>
            <a:off x="3413273" y="4589979"/>
            <a:ext cx="167684" cy="167684"/>
          </a:xfrm>
          <a:prstGeom prst="ellipse">
            <a:avLst/>
          </a:prstGeom>
          <a:noFill/>
          <a:ln w="26543" cap="rnd">
            <a:solidFill>
              <a:schemeClr val="accent3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75" b="1" dirty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rPr>
              <a:t>9</a:t>
            </a:r>
          </a:p>
        </p:txBody>
      </p:sp>
      <p:sp>
        <p:nvSpPr>
          <p:cNvPr id="22" name="Oval 21"/>
          <p:cNvSpPr/>
          <p:nvPr/>
        </p:nvSpPr>
        <p:spPr>
          <a:xfrm>
            <a:off x="3769624" y="4589979"/>
            <a:ext cx="167684" cy="167684"/>
          </a:xfrm>
          <a:prstGeom prst="ellipse">
            <a:avLst/>
          </a:prstGeom>
          <a:noFill/>
          <a:ln w="26543" cap="rnd">
            <a:solidFill>
              <a:schemeClr val="accent3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75" b="1" dirty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rPr>
              <a:t>0</a:t>
            </a:r>
          </a:p>
        </p:txBody>
      </p:sp>
      <p:sp>
        <p:nvSpPr>
          <p:cNvPr id="23" name="Arc 22"/>
          <p:cNvSpPr/>
          <p:nvPr/>
        </p:nvSpPr>
        <p:spPr>
          <a:xfrm rot="16200000" flipV="1">
            <a:off x="2357479" y="3507218"/>
            <a:ext cx="1049348" cy="1247329"/>
          </a:xfrm>
          <a:prstGeom prst="arc">
            <a:avLst>
              <a:gd name="adj1" fmla="val 16200000"/>
              <a:gd name="adj2" fmla="val 4002257"/>
            </a:avLst>
          </a:prstGeom>
          <a:ln w="20320">
            <a:solidFill>
              <a:schemeClr val="accent3"/>
            </a:solidFill>
            <a:prstDash val="solid"/>
            <a:headEnd type="arrow" w="lg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 dirty="0">
              <a:latin typeface="Arial" charset="0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561889" y="5109572"/>
            <a:ext cx="167684" cy="167684"/>
          </a:xfrm>
          <a:prstGeom prst="ellipse">
            <a:avLst/>
          </a:prstGeom>
          <a:solidFill>
            <a:schemeClr val="accent3"/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75" b="1" dirty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rPr>
              <a:t>A</a:t>
            </a:r>
          </a:p>
        </p:txBody>
      </p:sp>
      <p:sp>
        <p:nvSpPr>
          <p:cNvPr id="25" name="Oval 24"/>
          <p:cNvSpPr/>
          <p:nvPr/>
        </p:nvSpPr>
        <p:spPr>
          <a:xfrm>
            <a:off x="918242" y="5109572"/>
            <a:ext cx="167684" cy="167684"/>
          </a:xfrm>
          <a:prstGeom prst="ellipse">
            <a:avLst/>
          </a:prstGeom>
          <a:solidFill>
            <a:schemeClr val="accent3"/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75" b="1" dirty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rPr>
              <a:t>B</a:t>
            </a:r>
          </a:p>
        </p:txBody>
      </p:sp>
      <p:sp>
        <p:nvSpPr>
          <p:cNvPr id="26" name="Oval 25"/>
          <p:cNvSpPr/>
          <p:nvPr/>
        </p:nvSpPr>
        <p:spPr>
          <a:xfrm>
            <a:off x="1274595" y="5109572"/>
            <a:ext cx="167684" cy="167684"/>
          </a:xfrm>
          <a:prstGeom prst="ellipse">
            <a:avLst/>
          </a:prstGeom>
          <a:solidFill>
            <a:schemeClr val="accent3"/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75" b="1" dirty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rPr>
              <a:t>C</a:t>
            </a:r>
          </a:p>
        </p:txBody>
      </p:sp>
      <p:sp>
        <p:nvSpPr>
          <p:cNvPr id="27" name="Oval 26"/>
          <p:cNvSpPr/>
          <p:nvPr/>
        </p:nvSpPr>
        <p:spPr>
          <a:xfrm>
            <a:off x="1630948" y="5109572"/>
            <a:ext cx="167684" cy="167684"/>
          </a:xfrm>
          <a:prstGeom prst="ellipse">
            <a:avLst/>
          </a:prstGeom>
          <a:solidFill>
            <a:schemeClr val="accent3"/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75" b="1" dirty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rPr>
              <a:t>D</a:t>
            </a:r>
          </a:p>
        </p:txBody>
      </p:sp>
      <p:sp>
        <p:nvSpPr>
          <p:cNvPr id="28" name="Oval 27"/>
          <p:cNvSpPr/>
          <p:nvPr/>
        </p:nvSpPr>
        <p:spPr>
          <a:xfrm>
            <a:off x="1987300" y="5109572"/>
            <a:ext cx="167684" cy="167684"/>
          </a:xfrm>
          <a:prstGeom prst="ellipse">
            <a:avLst/>
          </a:prstGeom>
          <a:solidFill>
            <a:schemeClr val="accent3"/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75" b="1" dirty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rPr>
              <a:t>E</a:t>
            </a:r>
          </a:p>
        </p:txBody>
      </p:sp>
      <p:sp>
        <p:nvSpPr>
          <p:cNvPr id="29" name="Oval 28"/>
          <p:cNvSpPr/>
          <p:nvPr/>
        </p:nvSpPr>
        <p:spPr>
          <a:xfrm>
            <a:off x="2343653" y="5109572"/>
            <a:ext cx="167684" cy="167684"/>
          </a:xfrm>
          <a:prstGeom prst="ellipse">
            <a:avLst/>
          </a:prstGeom>
          <a:solidFill>
            <a:schemeClr val="accent3"/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75" b="1" dirty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rPr>
              <a:t>F</a:t>
            </a:r>
          </a:p>
        </p:txBody>
      </p:sp>
      <p:sp>
        <p:nvSpPr>
          <p:cNvPr id="30" name="Oval 29"/>
          <p:cNvSpPr/>
          <p:nvPr/>
        </p:nvSpPr>
        <p:spPr>
          <a:xfrm>
            <a:off x="2700006" y="5109572"/>
            <a:ext cx="167684" cy="167684"/>
          </a:xfrm>
          <a:prstGeom prst="ellipse">
            <a:avLst/>
          </a:prstGeom>
          <a:solidFill>
            <a:schemeClr val="accent3"/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75" b="1" dirty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rPr>
              <a:t>G</a:t>
            </a:r>
          </a:p>
        </p:txBody>
      </p:sp>
      <p:sp>
        <p:nvSpPr>
          <p:cNvPr id="31" name="Oval 30"/>
          <p:cNvSpPr/>
          <p:nvPr/>
        </p:nvSpPr>
        <p:spPr>
          <a:xfrm>
            <a:off x="3056359" y="5109572"/>
            <a:ext cx="167684" cy="167684"/>
          </a:xfrm>
          <a:prstGeom prst="ellipse">
            <a:avLst/>
          </a:prstGeom>
          <a:solidFill>
            <a:schemeClr val="accent3"/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75" b="1" dirty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rPr>
              <a:t>H</a:t>
            </a:r>
          </a:p>
        </p:txBody>
      </p:sp>
      <p:sp>
        <p:nvSpPr>
          <p:cNvPr id="32" name="Oval 31"/>
          <p:cNvSpPr/>
          <p:nvPr/>
        </p:nvSpPr>
        <p:spPr>
          <a:xfrm>
            <a:off x="3412711" y="5109572"/>
            <a:ext cx="167684" cy="167684"/>
          </a:xfrm>
          <a:prstGeom prst="ellipse">
            <a:avLst/>
          </a:prstGeom>
          <a:solidFill>
            <a:schemeClr val="accent3"/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75" b="1" dirty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rPr>
              <a:t>I</a:t>
            </a:r>
          </a:p>
        </p:txBody>
      </p:sp>
      <p:sp>
        <p:nvSpPr>
          <p:cNvPr id="33" name="Oval 32"/>
          <p:cNvSpPr/>
          <p:nvPr/>
        </p:nvSpPr>
        <p:spPr>
          <a:xfrm>
            <a:off x="3769063" y="5109572"/>
            <a:ext cx="167684" cy="167684"/>
          </a:xfrm>
          <a:prstGeom prst="ellipse">
            <a:avLst/>
          </a:prstGeom>
          <a:solidFill>
            <a:schemeClr val="accent3"/>
          </a:solidFill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75" b="1" dirty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rPr>
              <a:t>J</a:t>
            </a:r>
          </a:p>
        </p:txBody>
      </p:sp>
      <p:sp>
        <p:nvSpPr>
          <p:cNvPr id="34" name="Oval 33"/>
          <p:cNvSpPr/>
          <p:nvPr/>
        </p:nvSpPr>
        <p:spPr>
          <a:xfrm>
            <a:off x="561889" y="5376911"/>
            <a:ext cx="167684" cy="167684"/>
          </a:xfrm>
          <a:prstGeom prst="ellipse">
            <a:avLst/>
          </a:prstGeom>
          <a:noFill/>
          <a:ln w="26543" cap="rnd">
            <a:solidFill>
              <a:schemeClr val="accent3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75" b="1" dirty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rPr>
              <a:t>A</a:t>
            </a:r>
          </a:p>
        </p:txBody>
      </p:sp>
      <p:sp>
        <p:nvSpPr>
          <p:cNvPr id="35" name="Oval 34"/>
          <p:cNvSpPr/>
          <p:nvPr/>
        </p:nvSpPr>
        <p:spPr>
          <a:xfrm>
            <a:off x="918242" y="5376911"/>
            <a:ext cx="167684" cy="167684"/>
          </a:xfrm>
          <a:prstGeom prst="ellipse">
            <a:avLst/>
          </a:prstGeom>
          <a:noFill/>
          <a:ln w="26543" cap="rnd">
            <a:solidFill>
              <a:schemeClr val="accent3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75" b="1" dirty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rPr>
              <a:t>B</a:t>
            </a:r>
          </a:p>
        </p:txBody>
      </p:sp>
      <p:sp>
        <p:nvSpPr>
          <p:cNvPr id="36" name="Oval 35"/>
          <p:cNvSpPr/>
          <p:nvPr/>
        </p:nvSpPr>
        <p:spPr>
          <a:xfrm>
            <a:off x="1274595" y="5376911"/>
            <a:ext cx="167684" cy="167684"/>
          </a:xfrm>
          <a:prstGeom prst="ellipse">
            <a:avLst/>
          </a:prstGeom>
          <a:noFill/>
          <a:ln w="26543" cap="rnd">
            <a:solidFill>
              <a:schemeClr val="accent3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75" b="1" dirty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rPr>
              <a:t>C</a:t>
            </a:r>
          </a:p>
        </p:txBody>
      </p:sp>
      <p:sp>
        <p:nvSpPr>
          <p:cNvPr id="37" name="Oval 36"/>
          <p:cNvSpPr/>
          <p:nvPr/>
        </p:nvSpPr>
        <p:spPr>
          <a:xfrm>
            <a:off x="1630948" y="5376911"/>
            <a:ext cx="167684" cy="167684"/>
          </a:xfrm>
          <a:prstGeom prst="ellipse">
            <a:avLst/>
          </a:prstGeom>
          <a:noFill/>
          <a:ln w="26543" cap="rnd">
            <a:solidFill>
              <a:schemeClr val="accent3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75" b="1" dirty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rPr>
              <a:t>D</a:t>
            </a:r>
          </a:p>
        </p:txBody>
      </p:sp>
      <p:sp>
        <p:nvSpPr>
          <p:cNvPr id="38" name="Oval 37"/>
          <p:cNvSpPr/>
          <p:nvPr/>
        </p:nvSpPr>
        <p:spPr>
          <a:xfrm>
            <a:off x="1987300" y="5376911"/>
            <a:ext cx="167684" cy="167684"/>
          </a:xfrm>
          <a:prstGeom prst="ellipse">
            <a:avLst/>
          </a:prstGeom>
          <a:noFill/>
          <a:ln w="26543" cap="rnd">
            <a:solidFill>
              <a:schemeClr val="accent3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75" b="1" dirty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rPr>
              <a:t>E</a:t>
            </a:r>
          </a:p>
        </p:txBody>
      </p:sp>
      <p:sp>
        <p:nvSpPr>
          <p:cNvPr id="39" name="Oval 38"/>
          <p:cNvSpPr/>
          <p:nvPr/>
        </p:nvSpPr>
        <p:spPr>
          <a:xfrm>
            <a:off x="2343653" y="5376911"/>
            <a:ext cx="167684" cy="167684"/>
          </a:xfrm>
          <a:prstGeom prst="ellipse">
            <a:avLst/>
          </a:prstGeom>
          <a:noFill/>
          <a:ln w="26543" cap="rnd">
            <a:solidFill>
              <a:schemeClr val="accent3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75" b="1" dirty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rPr>
              <a:t>F</a:t>
            </a:r>
          </a:p>
        </p:txBody>
      </p:sp>
      <p:sp>
        <p:nvSpPr>
          <p:cNvPr id="40" name="Oval 39"/>
          <p:cNvSpPr/>
          <p:nvPr/>
        </p:nvSpPr>
        <p:spPr>
          <a:xfrm>
            <a:off x="2700006" y="5376911"/>
            <a:ext cx="167684" cy="167684"/>
          </a:xfrm>
          <a:prstGeom prst="ellipse">
            <a:avLst/>
          </a:prstGeom>
          <a:noFill/>
          <a:ln w="26543" cap="rnd">
            <a:solidFill>
              <a:schemeClr val="accent3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75" b="1" dirty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rPr>
              <a:t>G</a:t>
            </a:r>
          </a:p>
        </p:txBody>
      </p:sp>
      <p:sp>
        <p:nvSpPr>
          <p:cNvPr id="41" name="Oval 40"/>
          <p:cNvSpPr/>
          <p:nvPr/>
        </p:nvSpPr>
        <p:spPr>
          <a:xfrm>
            <a:off x="3056359" y="5376911"/>
            <a:ext cx="167684" cy="167684"/>
          </a:xfrm>
          <a:prstGeom prst="ellipse">
            <a:avLst/>
          </a:prstGeom>
          <a:noFill/>
          <a:ln w="26543" cap="rnd">
            <a:solidFill>
              <a:schemeClr val="accent3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75" b="1" dirty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rPr>
              <a:t>H</a:t>
            </a:r>
          </a:p>
        </p:txBody>
      </p:sp>
      <p:sp>
        <p:nvSpPr>
          <p:cNvPr id="42" name="Oval 41"/>
          <p:cNvSpPr/>
          <p:nvPr/>
        </p:nvSpPr>
        <p:spPr>
          <a:xfrm>
            <a:off x="3412711" y="5376911"/>
            <a:ext cx="167684" cy="167684"/>
          </a:xfrm>
          <a:prstGeom prst="ellipse">
            <a:avLst/>
          </a:prstGeom>
          <a:noFill/>
          <a:ln w="26543" cap="rnd">
            <a:solidFill>
              <a:schemeClr val="accent3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75" b="1" dirty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rPr>
              <a:t>I</a:t>
            </a:r>
          </a:p>
        </p:txBody>
      </p:sp>
      <p:sp>
        <p:nvSpPr>
          <p:cNvPr id="43" name="Oval 42"/>
          <p:cNvSpPr/>
          <p:nvPr/>
        </p:nvSpPr>
        <p:spPr>
          <a:xfrm>
            <a:off x="3769063" y="5376911"/>
            <a:ext cx="167684" cy="167684"/>
          </a:xfrm>
          <a:prstGeom prst="ellipse">
            <a:avLst/>
          </a:prstGeom>
          <a:noFill/>
          <a:ln w="26543" cap="rnd">
            <a:solidFill>
              <a:schemeClr val="accent3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75" b="1" dirty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rPr>
              <a:t>J</a:t>
            </a:r>
          </a:p>
        </p:txBody>
      </p:sp>
      <p:cxnSp>
        <p:nvCxnSpPr>
          <p:cNvPr id="44" name="Straight Arrow Connector 43"/>
          <p:cNvCxnSpPr/>
          <p:nvPr/>
        </p:nvCxnSpPr>
        <p:spPr>
          <a:xfrm>
            <a:off x="4606604" y="4018937"/>
            <a:ext cx="1680210" cy="0"/>
          </a:xfrm>
          <a:prstGeom prst="straightConnector1">
            <a:avLst/>
          </a:prstGeom>
          <a:ln w="20320">
            <a:solidFill>
              <a:schemeClr val="accent3"/>
            </a:solidFill>
            <a:prstDash val="dash"/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4566198" y="5004776"/>
            <a:ext cx="1699260" cy="612"/>
          </a:xfrm>
          <a:prstGeom prst="straightConnector1">
            <a:avLst/>
          </a:prstGeom>
          <a:ln w="20320">
            <a:solidFill>
              <a:schemeClr val="accent3"/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>
            <a:off x="4566198" y="5252110"/>
            <a:ext cx="1680210" cy="8354"/>
          </a:xfrm>
          <a:prstGeom prst="straightConnector1">
            <a:avLst/>
          </a:prstGeom>
          <a:ln w="20320">
            <a:solidFill>
              <a:schemeClr val="accent3"/>
            </a:solidFill>
            <a:headEnd type="arrow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flipV="1">
            <a:off x="4628173" y="4514557"/>
            <a:ext cx="1637285" cy="1352"/>
          </a:xfrm>
          <a:prstGeom prst="straightConnector1">
            <a:avLst/>
          </a:prstGeom>
          <a:ln w="20320">
            <a:solidFill>
              <a:schemeClr val="accent3"/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 Placeholder 1"/>
          <p:cNvSpPr txBox="1">
            <a:spLocks/>
          </p:cNvSpPr>
          <p:nvPr/>
        </p:nvSpPr>
        <p:spPr>
          <a:xfrm>
            <a:off x="429768" y="2185416"/>
            <a:ext cx="5461254" cy="93367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5BBB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5BBB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5BBB"/>
              </a:buClr>
              <a:buFont typeface="LucidaGrande" charset="0"/>
              <a:buChar char="-"/>
              <a:defRPr sz="18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5BBB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5BBB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950"/>
              </a:lnSpc>
              <a:buNone/>
            </a:pPr>
            <a:r>
              <a:rPr lang="en-US" sz="1350" spc="-38" dirty="0">
                <a:solidFill>
                  <a:srgbClr val="333333"/>
                </a:solidFill>
              </a:rPr>
              <a:t>Copy and paste these graphic elements to give your presentation a touch of color. Only use the official UB brand color palette. For more information, please visit </a:t>
            </a:r>
            <a:r>
              <a:rPr lang="en-US" sz="1350" spc="-38" dirty="0">
                <a:solidFill>
                  <a:srgbClr val="828383"/>
                </a:solidFill>
                <a:hlinkClick r:id="rId2"/>
              </a:rPr>
              <a:t>www.buffalo.edu/brand/creative/color/color-palette</a:t>
            </a:r>
            <a:r>
              <a:rPr lang="en-US" sz="1350" spc="-38" dirty="0">
                <a:solidFill>
                  <a:srgbClr val="828383"/>
                </a:solidFill>
              </a:rPr>
              <a:t>.</a:t>
            </a:r>
          </a:p>
        </p:txBody>
      </p:sp>
      <p:sp>
        <p:nvSpPr>
          <p:cNvPr id="63" name="Freeform 62"/>
          <p:cNvSpPr/>
          <p:nvPr/>
        </p:nvSpPr>
        <p:spPr>
          <a:xfrm>
            <a:off x="6840380" y="4983805"/>
            <a:ext cx="129543" cy="597800"/>
          </a:xfrm>
          <a:custGeom>
            <a:avLst/>
            <a:gdLst>
              <a:gd name="connsiteX0" fmla="*/ 336499 w 376733"/>
              <a:gd name="connsiteY0" fmla="*/ 0 h 1645920"/>
              <a:gd name="connsiteX1" fmla="*/ 0 w 376733"/>
              <a:gd name="connsiteY1" fmla="*/ 0 h 1645920"/>
              <a:gd name="connsiteX2" fmla="*/ 0 w 376733"/>
              <a:gd name="connsiteY2" fmla="*/ 1645920 h 1645920"/>
              <a:gd name="connsiteX3" fmla="*/ 376733 w 376733"/>
              <a:gd name="connsiteY3" fmla="*/ 1645920 h 1645920"/>
              <a:gd name="connsiteX4" fmla="*/ 376733 w 376733"/>
              <a:gd name="connsiteY4" fmla="*/ 1572768 h 1645920"/>
              <a:gd name="connsiteX5" fmla="*/ 65837 w 376733"/>
              <a:gd name="connsiteY5" fmla="*/ 1572768 h 1645920"/>
              <a:gd name="connsiteX6" fmla="*/ 65837 w 376733"/>
              <a:gd name="connsiteY6" fmla="*/ 58521 h 1645920"/>
              <a:gd name="connsiteX7" fmla="*/ 336499 w 376733"/>
              <a:gd name="connsiteY7" fmla="*/ 58521 h 1645920"/>
              <a:gd name="connsiteX8" fmla="*/ 336499 w 376733"/>
              <a:gd name="connsiteY8" fmla="*/ 0 h 1645920"/>
              <a:gd name="connsiteX0" fmla="*/ 336499 w 376733"/>
              <a:gd name="connsiteY0" fmla="*/ 0 h 1645920"/>
              <a:gd name="connsiteX1" fmla="*/ 0 w 376733"/>
              <a:gd name="connsiteY1" fmla="*/ 0 h 1645920"/>
              <a:gd name="connsiteX2" fmla="*/ 0 w 376733"/>
              <a:gd name="connsiteY2" fmla="*/ 1645920 h 1645920"/>
              <a:gd name="connsiteX3" fmla="*/ 376733 w 376733"/>
              <a:gd name="connsiteY3" fmla="*/ 1645920 h 1645920"/>
              <a:gd name="connsiteX4" fmla="*/ 376733 w 376733"/>
              <a:gd name="connsiteY4" fmla="*/ 1591056 h 1645920"/>
              <a:gd name="connsiteX5" fmla="*/ 65837 w 376733"/>
              <a:gd name="connsiteY5" fmla="*/ 1572768 h 1645920"/>
              <a:gd name="connsiteX6" fmla="*/ 65837 w 376733"/>
              <a:gd name="connsiteY6" fmla="*/ 58521 h 1645920"/>
              <a:gd name="connsiteX7" fmla="*/ 336499 w 376733"/>
              <a:gd name="connsiteY7" fmla="*/ 58521 h 1645920"/>
              <a:gd name="connsiteX8" fmla="*/ 336499 w 376733"/>
              <a:gd name="connsiteY8" fmla="*/ 0 h 1645920"/>
              <a:gd name="connsiteX0" fmla="*/ 336499 w 376733"/>
              <a:gd name="connsiteY0" fmla="*/ 0 h 1645920"/>
              <a:gd name="connsiteX1" fmla="*/ 0 w 376733"/>
              <a:gd name="connsiteY1" fmla="*/ 0 h 1645920"/>
              <a:gd name="connsiteX2" fmla="*/ 0 w 376733"/>
              <a:gd name="connsiteY2" fmla="*/ 1645920 h 1645920"/>
              <a:gd name="connsiteX3" fmla="*/ 376733 w 376733"/>
              <a:gd name="connsiteY3" fmla="*/ 1645920 h 1645920"/>
              <a:gd name="connsiteX4" fmla="*/ 376733 w 376733"/>
              <a:gd name="connsiteY4" fmla="*/ 1591056 h 1645920"/>
              <a:gd name="connsiteX5" fmla="*/ 65837 w 376733"/>
              <a:gd name="connsiteY5" fmla="*/ 1594713 h 1645920"/>
              <a:gd name="connsiteX6" fmla="*/ 65837 w 376733"/>
              <a:gd name="connsiteY6" fmla="*/ 58521 h 1645920"/>
              <a:gd name="connsiteX7" fmla="*/ 336499 w 376733"/>
              <a:gd name="connsiteY7" fmla="*/ 58521 h 1645920"/>
              <a:gd name="connsiteX8" fmla="*/ 336499 w 376733"/>
              <a:gd name="connsiteY8" fmla="*/ 0 h 1645920"/>
              <a:gd name="connsiteX0" fmla="*/ 336499 w 376733"/>
              <a:gd name="connsiteY0" fmla="*/ 0 h 1645920"/>
              <a:gd name="connsiteX1" fmla="*/ 0 w 376733"/>
              <a:gd name="connsiteY1" fmla="*/ 0 h 1645920"/>
              <a:gd name="connsiteX2" fmla="*/ 0 w 376733"/>
              <a:gd name="connsiteY2" fmla="*/ 1645920 h 1645920"/>
              <a:gd name="connsiteX3" fmla="*/ 376733 w 376733"/>
              <a:gd name="connsiteY3" fmla="*/ 1645920 h 1645920"/>
              <a:gd name="connsiteX4" fmla="*/ 376733 w 376733"/>
              <a:gd name="connsiteY4" fmla="*/ 1591056 h 1645920"/>
              <a:gd name="connsiteX5" fmla="*/ 65837 w 376733"/>
              <a:gd name="connsiteY5" fmla="*/ 1587397 h 1645920"/>
              <a:gd name="connsiteX6" fmla="*/ 65837 w 376733"/>
              <a:gd name="connsiteY6" fmla="*/ 58521 h 1645920"/>
              <a:gd name="connsiteX7" fmla="*/ 336499 w 376733"/>
              <a:gd name="connsiteY7" fmla="*/ 58521 h 1645920"/>
              <a:gd name="connsiteX8" fmla="*/ 336499 w 376733"/>
              <a:gd name="connsiteY8" fmla="*/ 0 h 1645920"/>
              <a:gd name="connsiteX0" fmla="*/ 336499 w 376733"/>
              <a:gd name="connsiteY0" fmla="*/ 0 h 1645920"/>
              <a:gd name="connsiteX1" fmla="*/ 0 w 376733"/>
              <a:gd name="connsiteY1" fmla="*/ 0 h 1645920"/>
              <a:gd name="connsiteX2" fmla="*/ 0 w 376733"/>
              <a:gd name="connsiteY2" fmla="*/ 1645920 h 1645920"/>
              <a:gd name="connsiteX3" fmla="*/ 376733 w 376733"/>
              <a:gd name="connsiteY3" fmla="*/ 1645920 h 1645920"/>
              <a:gd name="connsiteX4" fmla="*/ 376733 w 376733"/>
              <a:gd name="connsiteY4" fmla="*/ 1591056 h 1645920"/>
              <a:gd name="connsiteX5" fmla="*/ 65837 w 376733"/>
              <a:gd name="connsiteY5" fmla="*/ 1591055 h 1645920"/>
              <a:gd name="connsiteX6" fmla="*/ 65837 w 376733"/>
              <a:gd name="connsiteY6" fmla="*/ 58521 h 1645920"/>
              <a:gd name="connsiteX7" fmla="*/ 336499 w 376733"/>
              <a:gd name="connsiteY7" fmla="*/ 58521 h 1645920"/>
              <a:gd name="connsiteX8" fmla="*/ 336499 w 376733"/>
              <a:gd name="connsiteY8" fmla="*/ 0 h 1645920"/>
              <a:gd name="connsiteX0" fmla="*/ 336499 w 376733"/>
              <a:gd name="connsiteY0" fmla="*/ 0 h 1645920"/>
              <a:gd name="connsiteX1" fmla="*/ 0 w 376733"/>
              <a:gd name="connsiteY1" fmla="*/ 0 h 1645920"/>
              <a:gd name="connsiteX2" fmla="*/ 0 w 376733"/>
              <a:gd name="connsiteY2" fmla="*/ 1645920 h 1645920"/>
              <a:gd name="connsiteX3" fmla="*/ 376733 w 376733"/>
              <a:gd name="connsiteY3" fmla="*/ 1645920 h 1645920"/>
              <a:gd name="connsiteX4" fmla="*/ 376733 w 376733"/>
              <a:gd name="connsiteY4" fmla="*/ 1591056 h 1645920"/>
              <a:gd name="connsiteX5" fmla="*/ 71154 w 376733"/>
              <a:gd name="connsiteY5" fmla="*/ 1564474 h 1645920"/>
              <a:gd name="connsiteX6" fmla="*/ 65837 w 376733"/>
              <a:gd name="connsiteY6" fmla="*/ 58521 h 1645920"/>
              <a:gd name="connsiteX7" fmla="*/ 336499 w 376733"/>
              <a:gd name="connsiteY7" fmla="*/ 58521 h 1645920"/>
              <a:gd name="connsiteX8" fmla="*/ 336499 w 376733"/>
              <a:gd name="connsiteY8" fmla="*/ 0 h 1645920"/>
              <a:gd name="connsiteX0" fmla="*/ 336499 w 387365"/>
              <a:gd name="connsiteY0" fmla="*/ 0 h 1645920"/>
              <a:gd name="connsiteX1" fmla="*/ 0 w 387365"/>
              <a:gd name="connsiteY1" fmla="*/ 0 h 1645920"/>
              <a:gd name="connsiteX2" fmla="*/ 0 w 387365"/>
              <a:gd name="connsiteY2" fmla="*/ 1645920 h 1645920"/>
              <a:gd name="connsiteX3" fmla="*/ 376733 w 387365"/>
              <a:gd name="connsiteY3" fmla="*/ 1645920 h 1645920"/>
              <a:gd name="connsiteX4" fmla="*/ 387365 w 387365"/>
              <a:gd name="connsiteY4" fmla="*/ 1564475 h 1645920"/>
              <a:gd name="connsiteX5" fmla="*/ 71154 w 387365"/>
              <a:gd name="connsiteY5" fmla="*/ 1564474 h 1645920"/>
              <a:gd name="connsiteX6" fmla="*/ 65837 w 387365"/>
              <a:gd name="connsiteY6" fmla="*/ 58521 h 1645920"/>
              <a:gd name="connsiteX7" fmla="*/ 336499 w 387365"/>
              <a:gd name="connsiteY7" fmla="*/ 58521 h 1645920"/>
              <a:gd name="connsiteX8" fmla="*/ 336499 w 387365"/>
              <a:gd name="connsiteY8" fmla="*/ 0 h 1645920"/>
              <a:gd name="connsiteX0" fmla="*/ 336499 w 405611"/>
              <a:gd name="connsiteY0" fmla="*/ 0 h 1645920"/>
              <a:gd name="connsiteX1" fmla="*/ 0 w 405611"/>
              <a:gd name="connsiteY1" fmla="*/ 0 h 1645920"/>
              <a:gd name="connsiteX2" fmla="*/ 0 w 405611"/>
              <a:gd name="connsiteY2" fmla="*/ 1645920 h 1645920"/>
              <a:gd name="connsiteX3" fmla="*/ 376733 w 405611"/>
              <a:gd name="connsiteY3" fmla="*/ 1645920 h 1645920"/>
              <a:gd name="connsiteX4" fmla="*/ 387365 w 405611"/>
              <a:gd name="connsiteY4" fmla="*/ 1564475 h 1645920"/>
              <a:gd name="connsiteX5" fmla="*/ 71154 w 405611"/>
              <a:gd name="connsiteY5" fmla="*/ 1564474 h 1645920"/>
              <a:gd name="connsiteX6" fmla="*/ 65837 w 405611"/>
              <a:gd name="connsiteY6" fmla="*/ 58521 h 1645920"/>
              <a:gd name="connsiteX7" fmla="*/ 405611 w 405611"/>
              <a:gd name="connsiteY7" fmla="*/ 63838 h 1645920"/>
              <a:gd name="connsiteX8" fmla="*/ 336499 w 405611"/>
              <a:gd name="connsiteY8" fmla="*/ 0 h 1645920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76733 w 405611"/>
              <a:gd name="connsiteY3" fmla="*/ 1651236 h 1651236"/>
              <a:gd name="connsiteX4" fmla="*/ 387365 w 405611"/>
              <a:gd name="connsiteY4" fmla="*/ 1569791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403314 w 405611"/>
              <a:gd name="connsiteY3" fmla="*/ 1651236 h 1651236"/>
              <a:gd name="connsiteX4" fmla="*/ 387365 w 405611"/>
              <a:gd name="connsiteY4" fmla="*/ 1569791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87439 w 405611"/>
              <a:gd name="connsiteY3" fmla="*/ 1644886 h 1651236"/>
              <a:gd name="connsiteX4" fmla="*/ 387365 w 405611"/>
              <a:gd name="connsiteY4" fmla="*/ 1569791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87439 w 405611"/>
              <a:gd name="connsiteY3" fmla="*/ 1644886 h 1651236"/>
              <a:gd name="connsiteX4" fmla="*/ 371490 w 405611"/>
              <a:gd name="connsiteY4" fmla="*/ 1566616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87439 w 405611"/>
              <a:gd name="connsiteY3" fmla="*/ 1644886 h 1651236"/>
              <a:gd name="connsiteX4" fmla="*/ 393715 w 405611"/>
              <a:gd name="connsiteY4" fmla="*/ 1566616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87439 w 405611"/>
              <a:gd name="connsiteY3" fmla="*/ 1644886 h 1651236"/>
              <a:gd name="connsiteX4" fmla="*/ 393715 w 405611"/>
              <a:gd name="connsiteY4" fmla="*/ 1566616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87439 w 405611"/>
              <a:gd name="connsiteY3" fmla="*/ 1644886 h 1651236"/>
              <a:gd name="connsiteX4" fmla="*/ 393715 w 405611"/>
              <a:gd name="connsiteY4" fmla="*/ 1566616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87439 w 405611"/>
              <a:gd name="connsiteY3" fmla="*/ 1644886 h 1651236"/>
              <a:gd name="connsiteX4" fmla="*/ 387365 w 405611"/>
              <a:gd name="connsiteY4" fmla="*/ 1566616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44886"/>
              <a:gd name="connsiteX1" fmla="*/ 0 w 405611"/>
              <a:gd name="connsiteY1" fmla="*/ 5316 h 1644886"/>
              <a:gd name="connsiteX2" fmla="*/ 0 w 405611"/>
              <a:gd name="connsiteY2" fmla="*/ 1644886 h 1644886"/>
              <a:gd name="connsiteX3" fmla="*/ 387439 w 405611"/>
              <a:gd name="connsiteY3" fmla="*/ 1644886 h 1644886"/>
              <a:gd name="connsiteX4" fmla="*/ 387365 w 405611"/>
              <a:gd name="connsiteY4" fmla="*/ 1566616 h 1644886"/>
              <a:gd name="connsiteX5" fmla="*/ 71154 w 405611"/>
              <a:gd name="connsiteY5" fmla="*/ 1569790 h 1644886"/>
              <a:gd name="connsiteX6" fmla="*/ 65837 w 405611"/>
              <a:gd name="connsiteY6" fmla="*/ 63837 h 1644886"/>
              <a:gd name="connsiteX7" fmla="*/ 405611 w 405611"/>
              <a:gd name="connsiteY7" fmla="*/ 69154 h 1644886"/>
              <a:gd name="connsiteX8" fmla="*/ 400294 w 405611"/>
              <a:gd name="connsiteY8" fmla="*/ 0 h 1644886"/>
              <a:gd name="connsiteX0" fmla="*/ 400294 w 400294"/>
              <a:gd name="connsiteY0" fmla="*/ 0 h 1644886"/>
              <a:gd name="connsiteX1" fmla="*/ 0 w 400294"/>
              <a:gd name="connsiteY1" fmla="*/ 5316 h 1644886"/>
              <a:gd name="connsiteX2" fmla="*/ 0 w 400294"/>
              <a:gd name="connsiteY2" fmla="*/ 1644886 h 1644886"/>
              <a:gd name="connsiteX3" fmla="*/ 387439 w 400294"/>
              <a:gd name="connsiteY3" fmla="*/ 1644886 h 1644886"/>
              <a:gd name="connsiteX4" fmla="*/ 387365 w 400294"/>
              <a:gd name="connsiteY4" fmla="*/ 1566616 h 1644886"/>
              <a:gd name="connsiteX5" fmla="*/ 71154 w 400294"/>
              <a:gd name="connsiteY5" fmla="*/ 1569790 h 1644886"/>
              <a:gd name="connsiteX6" fmla="*/ 65837 w 400294"/>
              <a:gd name="connsiteY6" fmla="*/ 63837 h 1644886"/>
              <a:gd name="connsiteX7" fmla="*/ 386561 w 400294"/>
              <a:gd name="connsiteY7" fmla="*/ 78679 h 1644886"/>
              <a:gd name="connsiteX8" fmla="*/ 400294 w 400294"/>
              <a:gd name="connsiteY8" fmla="*/ 0 h 1644886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60662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414236"/>
              <a:gd name="connsiteY0" fmla="*/ 0 h 1641711"/>
              <a:gd name="connsiteX1" fmla="*/ 0 w 414236"/>
              <a:gd name="connsiteY1" fmla="*/ 2141 h 1641711"/>
              <a:gd name="connsiteX2" fmla="*/ 0 w 414236"/>
              <a:gd name="connsiteY2" fmla="*/ 1641711 h 1641711"/>
              <a:gd name="connsiteX3" fmla="*/ 387439 w 414236"/>
              <a:gd name="connsiteY3" fmla="*/ 1641711 h 1641711"/>
              <a:gd name="connsiteX4" fmla="*/ 379172 w 414236"/>
              <a:gd name="connsiteY4" fmla="*/ 1600163 h 1641711"/>
              <a:gd name="connsiteX5" fmla="*/ 387365 w 414236"/>
              <a:gd name="connsiteY5" fmla="*/ 1563441 h 1641711"/>
              <a:gd name="connsiteX6" fmla="*/ 71154 w 414236"/>
              <a:gd name="connsiteY6" fmla="*/ 1566615 h 1641711"/>
              <a:gd name="connsiteX7" fmla="*/ 65837 w 414236"/>
              <a:gd name="connsiteY7" fmla="*/ 76537 h 1641711"/>
              <a:gd name="connsiteX8" fmla="*/ 386561 w 414236"/>
              <a:gd name="connsiteY8" fmla="*/ 75504 h 1641711"/>
              <a:gd name="connsiteX9" fmla="*/ 384419 w 414236"/>
              <a:gd name="connsiteY9" fmla="*/ 0 h 1641711"/>
              <a:gd name="connsiteX0" fmla="*/ 384419 w 431494"/>
              <a:gd name="connsiteY0" fmla="*/ 0 h 1641711"/>
              <a:gd name="connsiteX1" fmla="*/ 0 w 431494"/>
              <a:gd name="connsiteY1" fmla="*/ 2141 h 1641711"/>
              <a:gd name="connsiteX2" fmla="*/ 0 w 431494"/>
              <a:gd name="connsiteY2" fmla="*/ 1641711 h 1641711"/>
              <a:gd name="connsiteX3" fmla="*/ 387439 w 431494"/>
              <a:gd name="connsiteY3" fmla="*/ 1641711 h 1641711"/>
              <a:gd name="connsiteX4" fmla="*/ 387365 w 431494"/>
              <a:gd name="connsiteY4" fmla="*/ 1563441 h 1641711"/>
              <a:gd name="connsiteX5" fmla="*/ 71154 w 431494"/>
              <a:gd name="connsiteY5" fmla="*/ 1566615 h 1641711"/>
              <a:gd name="connsiteX6" fmla="*/ 65837 w 431494"/>
              <a:gd name="connsiteY6" fmla="*/ 76537 h 1641711"/>
              <a:gd name="connsiteX7" fmla="*/ 386561 w 431494"/>
              <a:gd name="connsiteY7" fmla="*/ 75504 h 1641711"/>
              <a:gd name="connsiteX8" fmla="*/ 384419 w 431494"/>
              <a:gd name="connsiteY8" fmla="*/ 0 h 1641711"/>
              <a:gd name="connsiteX0" fmla="*/ 384419 w 409039"/>
              <a:gd name="connsiteY0" fmla="*/ 0 h 1642067"/>
              <a:gd name="connsiteX1" fmla="*/ 0 w 409039"/>
              <a:gd name="connsiteY1" fmla="*/ 2141 h 1642067"/>
              <a:gd name="connsiteX2" fmla="*/ 0 w 409039"/>
              <a:gd name="connsiteY2" fmla="*/ 1641711 h 1642067"/>
              <a:gd name="connsiteX3" fmla="*/ 387439 w 409039"/>
              <a:gd name="connsiteY3" fmla="*/ 1641711 h 1642067"/>
              <a:gd name="connsiteX4" fmla="*/ 387365 w 409039"/>
              <a:gd name="connsiteY4" fmla="*/ 1563441 h 1642067"/>
              <a:gd name="connsiteX5" fmla="*/ 71154 w 409039"/>
              <a:gd name="connsiteY5" fmla="*/ 1566615 h 1642067"/>
              <a:gd name="connsiteX6" fmla="*/ 65837 w 409039"/>
              <a:gd name="connsiteY6" fmla="*/ 76537 h 1642067"/>
              <a:gd name="connsiteX7" fmla="*/ 386561 w 409039"/>
              <a:gd name="connsiteY7" fmla="*/ 75504 h 1642067"/>
              <a:gd name="connsiteX8" fmla="*/ 384419 w 409039"/>
              <a:gd name="connsiteY8" fmla="*/ 0 h 1642067"/>
              <a:gd name="connsiteX0" fmla="*/ 384419 w 410804"/>
              <a:gd name="connsiteY0" fmla="*/ 0 h 1641711"/>
              <a:gd name="connsiteX1" fmla="*/ 0 w 410804"/>
              <a:gd name="connsiteY1" fmla="*/ 2141 h 1641711"/>
              <a:gd name="connsiteX2" fmla="*/ 0 w 410804"/>
              <a:gd name="connsiteY2" fmla="*/ 1641711 h 1641711"/>
              <a:gd name="connsiteX3" fmla="*/ 387439 w 410804"/>
              <a:gd name="connsiteY3" fmla="*/ 1641711 h 1641711"/>
              <a:gd name="connsiteX4" fmla="*/ 387365 w 410804"/>
              <a:gd name="connsiteY4" fmla="*/ 1563441 h 1641711"/>
              <a:gd name="connsiteX5" fmla="*/ 71154 w 410804"/>
              <a:gd name="connsiteY5" fmla="*/ 1566615 h 1641711"/>
              <a:gd name="connsiteX6" fmla="*/ 65837 w 410804"/>
              <a:gd name="connsiteY6" fmla="*/ 76537 h 1641711"/>
              <a:gd name="connsiteX7" fmla="*/ 386561 w 410804"/>
              <a:gd name="connsiteY7" fmla="*/ 75504 h 1641711"/>
              <a:gd name="connsiteX8" fmla="*/ 384419 w 410804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400294 w 400294"/>
              <a:gd name="connsiteY0" fmla="*/ 0 h 1644886"/>
              <a:gd name="connsiteX1" fmla="*/ 0 w 400294"/>
              <a:gd name="connsiteY1" fmla="*/ 5316 h 1644886"/>
              <a:gd name="connsiteX2" fmla="*/ 0 w 400294"/>
              <a:gd name="connsiteY2" fmla="*/ 1644886 h 1644886"/>
              <a:gd name="connsiteX3" fmla="*/ 387439 w 400294"/>
              <a:gd name="connsiteY3" fmla="*/ 1644886 h 1644886"/>
              <a:gd name="connsiteX4" fmla="*/ 387365 w 400294"/>
              <a:gd name="connsiteY4" fmla="*/ 1566616 h 1644886"/>
              <a:gd name="connsiteX5" fmla="*/ 71154 w 400294"/>
              <a:gd name="connsiteY5" fmla="*/ 1569790 h 1644886"/>
              <a:gd name="connsiteX6" fmla="*/ 65837 w 400294"/>
              <a:gd name="connsiteY6" fmla="*/ 79712 h 1644886"/>
              <a:gd name="connsiteX7" fmla="*/ 386561 w 400294"/>
              <a:gd name="connsiteY7" fmla="*/ 78679 h 1644886"/>
              <a:gd name="connsiteX8" fmla="*/ 400294 w 400294"/>
              <a:gd name="connsiteY8" fmla="*/ 0 h 1644886"/>
              <a:gd name="connsiteX0" fmla="*/ 37806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7806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7439" h="1641711">
                <a:moveTo>
                  <a:pt x="384419" y="0"/>
                </a:moveTo>
                <a:lnTo>
                  <a:pt x="0" y="2141"/>
                </a:lnTo>
                <a:lnTo>
                  <a:pt x="0" y="1641711"/>
                </a:lnTo>
                <a:lnTo>
                  <a:pt x="387439" y="1641711"/>
                </a:lnTo>
                <a:cubicBezTo>
                  <a:pt x="387414" y="1615621"/>
                  <a:pt x="387390" y="1589531"/>
                  <a:pt x="387365" y="1563441"/>
                </a:cubicBezTo>
                <a:lnTo>
                  <a:pt x="71154" y="1566615"/>
                </a:lnTo>
                <a:cubicBezTo>
                  <a:pt x="68495" y="821576"/>
                  <a:pt x="68495" y="821576"/>
                  <a:pt x="65837" y="76537"/>
                </a:cubicBezTo>
                <a:lnTo>
                  <a:pt x="386561" y="75504"/>
                </a:lnTo>
                <a:lnTo>
                  <a:pt x="384419" y="0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latin typeface="Arial" charset="0"/>
            </a:endParaRPr>
          </a:p>
        </p:txBody>
      </p:sp>
      <p:sp>
        <p:nvSpPr>
          <p:cNvPr id="64" name="Freeform 63"/>
          <p:cNvSpPr/>
          <p:nvPr/>
        </p:nvSpPr>
        <p:spPr>
          <a:xfrm rot="10800000">
            <a:off x="8047458" y="4996794"/>
            <a:ext cx="129543" cy="597800"/>
          </a:xfrm>
          <a:custGeom>
            <a:avLst/>
            <a:gdLst>
              <a:gd name="connsiteX0" fmla="*/ 336499 w 376733"/>
              <a:gd name="connsiteY0" fmla="*/ 0 h 1645920"/>
              <a:gd name="connsiteX1" fmla="*/ 0 w 376733"/>
              <a:gd name="connsiteY1" fmla="*/ 0 h 1645920"/>
              <a:gd name="connsiteX2" fmla="*/ 0 w 376733"/>
              <a:gd name="connsiteY2" fmla="*/ 1645920 h 1645920"/>
              <a:gd name="connsiteX3" fmla="*/ 376733 w 376733"/>
              <a:gd name="connsiteY3" fmla="*/ 1645920 h 1645920"/>
              <a:gd name="connsiteX4" fmla="*/ 376733 w 376733"/>
              <a:gd name="connsiteY4" fmla="*/ 1572768 h 1645920"/>
              <a:gd name="connsiteX5" fmla="*/ 65837 w 376733"/>
              <a:gd name="connsiteY5" fmla="*/ 1572768 h 1645920"/>
              <a:gd name="connsiteX6" fmla="*/ 65837 w 376733"/>
              <a:gd name="connsiteY6" fmla="*/ 58521 h 1645920"/>
              <a:gd name="connsiteX7" fmla="*/ 336499 w 376733"/>
              <a:gd name="connsiteY7" fmla="*/ 58521 h 1645920"/>
              <a:gd name="connsiteX8" fmla="*/ 336499 w 376733"/>
              <a:gd name="connsiteY8" fmla="*/ 0 h 1645920"/>
              <a:gd name="connsiteX0" fmla="*/ 336499 w 376733"/>
              <a:gd name="connsiteY0" fmla="*/ 0 h 1645920"/>
              <a:gd name="connsiteX1" fmla="*/ 0 w 376733"/>
              <a:gd name="connsiteY1" fmla="*/ 0 h 1645920"/>
              <a:gd name="connsiteX2" fmla="*/ 0 w 376733"/>
              <a:gd name="connsiteY2" fmla="*/ 1645920 h 1645920"/>
              <a:gd name="connsiteX3" fmla="*/ 376733 w 376733"/>
              <a:gd name="connsiteY3" fmla="*/ 1645920 h 1645920"/>
              <a:gd name="connsiteX4" fmla="*/ 376733 w 376733"/>
              <a:gd name="connsiteY4" fmla="*/ 1591056 h 1645920"/>
              <a:gd name="connsiteX5" fmla="*/ 65837 w 376733"/>
              <a:gd name="connsiteY5" fmla="*/ 1572768 h 1645920"/>
              <a:gd name="connsiteX6" fmla="*/ 65837 w 376733"/>
              <a:gd name="connsiteY6" fmla="*/ 58521 h 1645920"/>
              <a:gd name="connsiteX7" fmla="*/ 336499 w 376733"/>
              <a:gd name="connsiteY7" fmla="*/ 58521 h 1645920"/>
              <a:gd name="connsiteX8" fmla="*/ 336499 w 376733"/>
              <a:gd name="connsiteY8" fmla="*/ 0 h 1645920"/>
              <a:gd name="connsiteX0" fmla="*/ 336499 w 376733"/>
              <a:gd name="connsiteY0" fmla="*/ 0 h 1645920"/>
              <a:gd name="connsiteX1" fmla="*/ 0 w 376733"/>
              <a:gd name="connsiteY1" fmla="*/ 0 h 1645920"/>
              <a:gd name="connsiteX2" fmla="*/ 0 w 376733"/>
              <a:gd name="connsiteY2" fmla="*/ 1645920 h 1645920"/>
              <a:gd name="connsiteX3" fmla="*/ 376733 w 376733"/>
              <a:gd name="connsiteY3" fmla="*/ 1645920 h 1645920"/>
              <a:gd name="connsiteX4" fmla="*/ 376733 w 376733"/>
              <a:gd name="connsiteY4" fmla="*/ 1591056 h 1645920"/>
              <a:gd name="connsiteX5" fmla="*/ 65837 w 376733"/>
              <a:gd name="connsiteY5" fmla="*/ 1594713 h 1645920"/>
              <a:gd name="connsiteX6" fmla="*/ 65837 w 376733"/>
              <a:gd name="connsiteY6" fmla="*/ 58521 h 1645920"/>
              <a:gd name="connsiteX7" fmla="*/ 336499 w 376733"/>
              <a:gd name="connsiteY7" fmla="*/ 58521 h 1645920"/>
              <a:gd name="connsiteX8" fmla="*/ 336499 w 376733"/>
              <a:gd name="connsiteY8" fmla="*/ 0 h 1645920"/>
              <a:gd name="connsiteX0" fmla="*/ 336499 w 376733"/>
              <a:gd name="connsiteY0" fmla="*/ 0 h 1645920"/>
              <a:gd name="connsiteX1" fmla="*/ 0 w 376733"/>
              <a:gd name="connsiteY1" fmla="*/ 0 h 1645920"/>
              <a:gd name="connsiteX2" fmla="*/ 0 w 376733"/>
              <a:gd name="connsiteY2" fmla="*/ 1645920 h 1645920"/>
              <a:gd name="connsiteX3" fmla="*/ 376733 w 376733"/>
              <a:gd name="connsiteY3" fmla="*/ 1645920 h 1645920"/>
              <a:gd name="connsiteX4" fmla="*/ 376733 w 376733"/>
              <a:gd name="connsiteY4" fmla="*/ 1591056 h 1645920"/>
              <a:gd name="connsiteX5" fmla="*/ 65837 w 376733"/>
              <a:gd name="connsiteY5" fmla="*/ 1587397 h 1645920"/>
              <a:gd name="connsiteX6" fmla="*/ 65837 w 376733"/>
              <a:gd name="connsiteY6" fmla="*/ 58521 h 1645920"/>
              <a:gd name="connsiteX7" fmla="*/ 336499 w 376733"/>
              <a:gd name="connsiteY7" fmla="*/ 58521 h 1645920"/>
              <a:gd name="connsiteX8" fmla="*/ 336499 w 376733"/>
              <a:gd name="connsiteY8" fmla="*/ 0 h 1645920"/>
              <a:gd name="connsiteX0" fmla="*/ 336499 w 376733"/>
              <a:gd name="connsiteY0" fmla="*/ 0 h 1645920"/>
              <a:gd name="connsiteX1" fmla="*/ 0 w 376733"/>
              <a:gd name="connsiteY1" fmla="*/ 0 h 1645920"/>
              <a:gd name="connsiteX2" fmla="*/ 0 w 376733"/>
              <a:gd name="connsiteY2" fmla="*/ 1645920 h 1645920"/>
              <a:gd name="connsiteX3" fmla="*/ 376733 w 376733"/>
              <a:gd name="connsiteY3" fmla="*/ 1645920 h 1645920"/>
              <a:gd name="connsiteX4" fmla="*/ 376733 w 376733"/>
              <a:gd name="connsiteY4" fmla="*/ 1591056 h 1645920"/>
              <a:gd name="connsiteX5" fmla="*/ 65837 w 376733"/>
              <a:gd name="connsiteY5" fmla="*/ 1591055 h 1645920"/>
              <a:gd name="connsiteX6" fmla="*/ 65837 w 376733"/>
              <a:gd name="connsiteY6" fmla="*/ 58521 h 1645920"/>
              <a:gd name="connsiteX7" fmla="*/ 336499 w 376733"/>
              <a:gd name="connsiteY7" fmla="*/ 58521 h 1645920"/>
              <a:gd name="connsiteX8" fmla="*/ 336499 w 376733"/>
              <a:gd name="connsiteY8" fmla="*/ 0 h 1645920"/>
              <a:gd name="connsiteX0" fmla="*/ 336499 w 376733"/>
              <a:gd name="connsiteY0" fmla="*/ 0 h 1645920"/>
              <a:gd name="connsiteX1" fmla="*/ 0 w 376733"/>
              <a:gd name="connsiteY1" fmla="*/ 0 h 1645920"/>
              <a:gd name="connsiteX2" fmla="*/ 0 w 376733"/>
              <a:gd name="connsiteY2" fmla="*/ 1645920 h 1645920"/>
              <a:gd name="connsiteX3" fmla="*/ 376733 w 376733"/>
              <a:gd name="connsiteY3" fmla="*/ 1645920 h 1645920"/>
              <a:gd name="connsiteX4" fmla="*/ 376733 w 376733"/>
              <a:gd name="connsiteY4" fmla="*/ 1591056 h 1645920"/>
              <a:gd name="connsiteX5" fmla="*/ 71154 w 376733"/>
              <a:gd name="connsiteY5" fmla="*/ 1564474 h 1645920"/>
              <a:gd name="connsiteX6" fmla="*/ 65837 w 376733"/>
              <a:gd name="connsiteY6" fmla="*/ 58521 h 1645920"/>
              <a:gd name="connsiteX7" fmla="*/ 336499 w 376733"/>
              <a:gd name="connsiteY7" fmla="*/ 58521 h 1645920"/>
              <a:gd name="connsiteX8" fmla="*/ 336499 w 376733"/>
              <a:gd name="connsiteY8" fmla="*/ 0 h 1645920"/>
              <a:gd name="connsiteX0" fmla="*/ 336499 w 387365"/>
              <a:gd name="connsiteY0" fmla="*/ 0 h 1645920"/>
              <a:gd name="connsiteX1" fmla="*/ 0 w 387365"/>
              <a:gd name="connsiteY1" fmla="*/ 0 h 1645920"/>
              <a:gd name="connsiteX2" fmla="*/ 0 w 387365"/>
              <a:gd name="connsiteY2" fmla="*/ 1645920 h 1645920"/>
              <a:gd name="connsiteX3" fmla="*/ 376733 w 387365"/>
              <a:gd name="connsiteY3" fmla="*/ 1645920 h 1645920"/>
              <a:gd name="connsiteX4" fmla="*/ 387365 w 387365"/>
              <a:gd name="connsiteY4" fmla="*/ 1564475 h 1645920"/>
              <a:gd name="connsiteX5" fmla="*/ 71154 w 387365"/>
              <a:gd name="connsiteY5" fmla="*/ 1564474 h 1645920"/>
              <a:gd name="connsiteX6" fmla="*/ 65837 w 387365"/>
              <a:gd name="connsiteY6" fmla="*/ 58521 h 1645920"/>
              <a:gd name="connsiteX7" fmla="*/ 336499 w 387365"/>
              <a:gd name="connsiteY7" fmla="*/ 58521 h 1645920"/>
              <a:gd name="connsiteX8" fmla="*/ 336499 w 387365"/>
              <a:gd name="connsiteY8" fmla="*/ 0 h 1645920"/>
              <a:gd name="connsiteX0" fmla="*/ 336499 w 405611"/>
              <a:gd name="connsiteY0" fmla="*/ 0 h 1645920"/>
              <a:gd name="connsiteX1" fmla="*/ 0 w 405611"/>
              <a:gd name="connsiteY1" fmla="*/ 0 h 1645920"/>
              <a:gd name="connsiteX2" fmla="*/ 0 w 405611"/>
              <a:gd name="connsiteY2" fmla="*/ 1645920 h 1645920"/>
              <a:gd name="connsiteX3" fmla="*/ 376733 w 405611"/>
              <a:gd name="connsiteY3" fmla="*/ 1645920 h 1645920"/>
              <a:gd name="connsiteX4" fmla="*/ 387365 w 405611"/>
              <a:gd name="connsiteY4" fmla="*/ 1564475 h 1645920"/>
              <a:gd name="connsiteX5" fmla="*/ 71154 w 405611"/>
              <a:gd name="connsiteY5" fmla="*/ 1564474 h 1645920"/>
              <a:gd name="connsiteX6" fmla="*/ 65837 w 405611"/>
              <a:gd name="connsiteY6" fmla="*/ 58521 h 1645920"/>
              <a:gd name="connsiteX7" fmla="*/ 405611 w 405611"/>
              <a:gd name="connsiteY7" fmla="*/ 63838 h 1645920"/>
              <a:gd name="connsiteX8" fmla="*/ 336499 w 405611"/>
              <a:gd name="connsiteY8" fmla="*/ 0 h 1645920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76733 w 405611"/>
              <a:gd name="connsiteY3" fmla="*/ 1651236 h 1651236"/>
              <a:gd name="connsiteX4" fmla="*/ 387365 w 405611"/>
              <a:gd name="connsiteY4" fmla="*/ 1569791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403314 w 405611"/>
              <a:gd name="connsiteY3" fmla="*/ 1651236 h 1651236"/>
              <a:gd name="connsiteX4" fmla="*/ 387365 w 405611"/>
              <a:gd name="connsiteY4" fmla="*/ 1569791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87439 w 405611"/>
              <a:gd name="connsiteY3" fmla="*/ 1644886 h 1651236"/>
              <a:gd name="connsiteX4" fmla="*/ 387365 w 405611"/>
              <a:gd name="connsiteY4" fmla="*/ 1569791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87439 w 405611"/>
              <a:gd name="connsiteY3" fmla="*/ 1644886 h 1651236"/>
              <a:gd name="connsiteX4" fmla="*/ 371490 w 405611"/>
              <a:gd name="connsiteY4" fmla="*/ 1566616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87439 w 405611"/>
              <a:gd name="connsiteY3" fmla="*/ 1644886 h 1651236"/>
              <a:gd name="connsiteX4" fmla="*/ 393715 w 405611"/>
              <a:gd name="connsiteY4" fmla="*/ 1566616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87439 w 405611"/>
              <a:gd name="connsiteY3" fmla="*/ 1644886 h 1651236"/>
              <a:gd name="connsiteX4" fmla="*/ 393715 w 405611"/>
              <a:gd name="connsiteY4" fmla="*/ 1566616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87439 w 405611"/>
              <a:gd name="connsiteY3" fmla="*/ 1644886 h 1651236"/>
              <a:gd name="connsiteX4" fmla="*/ 393715 w 405611"/>
              <a:gd name="connsiteY4" fmla="*/ 1566616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87439 w 405611"/>
              <a:gd name="connsiteY3" fmla="*/ 1644886 h 1651236"/>
              <a:gd name="connsiteX4" fmla="*/ 387365 w 405611"/>
              <a:gd name="connsiteY4" fmla="*/ 1566616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44886"/>
              <a:gd name="connsiteX1" fmla="*/ 0 w 405611"/>
              <a:gd name="connsiteY1" fmla="*/ 5316 h 1644886"/>
              <a:gd name="connsiteX2" fmla="*/ 0 w 405611"/>
              <a:gd name="connsiteY2" fmla="*/ 1644886 h 1644886"/>
              <a:gd name="connsiteX3" fmla="*/ 387439 w 405611"/>
              <a:gd name="connsiteY3" fmla="*/ 1644886 h 1644886"/>
              <a:gd name="connsiteX4" fmla="*/ 387365 w 405611"/>
              <a:gd name="connsiteY4" fmla="*/ 1566616 h 1644886"/>
              <a:gd name="connsiteX5" fmla="*/ 71154 w 405611"/>
              <a:gd name="connsiteY5" fmla="*/ 1569790 h 1644886"/>
              <a:gd name="connsiteX6" fmla="*/ 65837 w 405611"/>
              <a:gd name="connsiteY6" fmla="*/ 63837 h 1644886"/>
              <a:gd name="connsiteX7" fmla="*/ 405611 w 405611"/>
              <a:gd name="connsiteY7" fmla="*/ 69154 h 1644886"/>
              <a:gd name="connsiteX8" fmla="*/ 400294 w 405611"/>
              <a:gd name="connsiteY8" fmla="*/ 0 h 1644886"/>
              <a:gd name="connsiteX0" fmla="*/ 400294 w 400294"/>
              <a:gd name="connsiteY0" fmla="*/ 0 h 1644886"/>
              <a:gd name="connsiteX1" fmla="*/ 0 w 400294"/>
              <a:gd name="connsiteY1" fmla="*/ 5316 h 1644886"/>
              <a:gd name="connsiteX2" fmla="*/ 0 w 400294"/>
              <a:gd name="connsiteY2" fmla="*/ 1644886 h 1644886"/>
              <a:gd name="connsiteX3" fmla="*/ 387439 w 400294"/>
              <a:gd name="connsiteY3" fmla="*/ 1644886 h 1644886"/>
              <a:gd name="connsiteX4" fmla="*/ 387365 w 400294"/>
              <a:gd name="connsiteY4" fmla="*/ 1566616 h 1644886"/>
              <a:gd name="connsiteX5" fmla="*/ 71154 w 400294"/>
              <a:gd name="connsiteY5" fmla="*/ 1569790 h 1644886"/>
              <a:gd name="connsiteX6" fmla="*/ 65837 w 400294"/>
              <a:gd name="connsiteY6" fmla="*/ 63837 h 1644886"/>
              <a:gd name="connsiteX7" fmla="*/ 386561 w 400294"/>
              <a:gd name="connsiteY7" fmla="*/ 78679 h 1644886"/>
              <a:gd name="connsiteX8" fmla="*/ 400294 w 400294"/>
              <a:gd name="connsiteY8" fmla="*/ 0 h 1644886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60662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414236"/>
              <a:gd name="connsiteY0" fmla="*/ 0 h 1641711"/>
              <a:gd name="connsiteX1" fmla="*/ 0 w 414236"/>
              <a:gd name="connsiteY1" fmla="*/ 2141 h 1641711"/>
              <a:gd name="connsiteX2" fmla="*/ 0 w 414236"/>
              <a:gd name="connsiteY2" fmla="*/ 1641711 h 1641711"/>
              <a:gd name="connsiteX3" fmla="*/ 387439 w 414236"/>
              <a:gd name="connsiteY3" fmla="*/ 1641711 h 1641711"/>
              <a:gd name="connsiteX4" fmla="*/ 379172 w 414236"/>
              <a:gd name="connsiteY4" fmla="*/ 1600163 h 1641711"/>
              <a:gd name="connsiteX5" fmla="*/ 387365 w 414236"/>
              <a:gd name="connsiteY5" fmla="*/ 1563441 h 1641711"/>
              <a:gd name="connsiteX6" fmla="*/ 71154 w 414236"/>
              <a:gd name="connsiteY6" fmla="*/ 1566615 h 1641711"/>
              <a:gd name="connsiteX7" fmla="*/ 65837 w 414236"/>
              <a:gd name="connsiteY7" fmla="*/ 76537 h 1641711"/>
              <a:gd name="connsiteX8" fmla="*/ 386561 w 414236"/>
              <a:gd name="connsiteY8" fmla="*/ 75504 h 1641711"/>
              <a:gd name="connsiteX9" fmla="*/ 384419 w 414236"/>
              <a:gd name="connsiteY9" fmla="*/ 0 h 1641711"/>
              <a:gd name="connsiteX0" fmla="*/ 384419 w 431494"/>
              <a:gd name="connsiteY0" fmla="*/ 0 h 1641711"/>
              <a:gd name="connsiteX1" fmla="*/ 0 w 431494"/>
              <a:gd name="connsiteY1" fmla="*/ 2141 h 1641711"/>
              <a:gd name="connsiteX2" fmla="*/ 0 w 431494"/>
              <a:gd name="connsiteY2" fmla="*/ 1641711 h 1641711"/>
              <a:gd name="connsiteX3" fmla="*/ 387439 w 431494"/>
              <a:gd name="connsiteY3" fmla="*/ 1641711 h 1641711"/>
              <a:gd name="connsiteX4" fmla="*/ 387365 w 431494"/>
              <a:gd name="connsiteY4" fmla="*/ 1563441 h 1641711"/>
              <a:gd name="connsiteX5" fmla="*/ 71154 w 431494"/>
              <a:gd name="connsiteY5" fmla="*/ 1566615 h 1641711"/>
              <a:gd name="connsiteX6" fmla="*/ 65837 w 431494"/>
              <a:gd name="connsiteY6" fmla="*/ 76537 h 1641711"/>
              <a:gd name="connsiteX7" fmla="*/ 386561 w 431494"/>
              <a:gd name="connsiteY7" fmla="*/ 75504 h 1641711"/>
              <a:gd name="connsiteX8" fmla="*/ 384419 w 431494"/>
              <a:gd name="connsiteY8" fmla="*/ 0 h 1641711"/>
              <a:gd name="connsiteX0" fmla="*/ 384419 w 409039"/>
              <a:gd name="connsiteY0" fmla="*/ 0 h 1642067"/>
              <a:gd name="connsiteX1" fmla="*/ 0 w 409039"/>
              <a:gd name="connsiteY1" fmla="*/ 2141 h 1642067"/>
              <a:gd name="connsiteX2" fmla="*/ 0 w 409039"/>
              <a:gd name="connsiteY2" fmla="*/ 1641711 h 1642067"/>
              <a:gd name="connsiteX3" fmla="*/ 387439 w 409039"/>
              <a:gd name="connsiteY3" fmla="*/ 1641711 h 1642067"/>
              <a:gd name="connsiteX4" fmla="*/ 387365 w 409039"/>
              <a:gd name="connsiteY4" fmla="*/ 1563441 h 1642067"/>
              <a:gd name="connsiteX5" fmla="*/ 71154 w 409039"/>
              <a:gd name="connsiteY5" fmla="*/ 1566615 h 1642067"/>
              <a:gd name="connsiteX6" fmla="*/ 65837 w 409039"/>
              <a:gd name="connsiteY6" fmla="*/ 76537 h 1642067"/>
              <a:gd name="connsiteX7" fmla="*/ 386561 w 409039"/>
              <a:gd name="connsiteY7" fmla="*/ 75504 h 1642067"/>
              <a:gd name="connsiteX8" fmla="*/ 384419 w 409039"/>
              <a:gd name="connsiteY8" fmla="*/ 0 h 1642067"/>
              <a:gd name="connsiteX0" fmla="*/ 384419 w 410804"/>
              <a:gd name="connsiteY0" fmla="*/ 0 h 1641711"/>
              <a:gd name="connsiteX1" fmla="*/ 0 w 410804"/>
              <a:gd name="connsiteY1" fmla="*/ 2141 h 1641711"/>
              <a:gd name="connsiteX2" fmla="*/ 0 w 410804"/>
              <a:gd name="connsiteY2" fmla="*/ 1641711 h 1641711"/>
              <a:gd name="connsiteX3" fmla="*/ 387439 w 410804"/>
              <a:gd name="connsiteY3" fmla="*/ 1641711 h 1641711"/>
              <a:gd name="connsiteX4" fmla="*/ 387365 w 410804"/>
              <a:gd name="connsiteY4" fmla="*/ 1563441 h 1641711"/>
              <a:gd name="connsiteX5" fmla="*/ 71154 w 410804"/>
              <a:gd name="connsiteY5" fmla="*/ 1566615 h 1641711"/>
              <a:gd name="connsiteX6" fmla="*/ 65837 w 410804"/>
              <a:gd name="connsiteY6" fmla="*/ 76537 h 1641711"/>
              <a:gd name="connsiteX7" fmla="*/ 386561 w 410804"/>
              <a:gd name="connsiteY7" fmla="*/ 75504 h 1641711"/>
              <a:gd name="connsiteX8" fmla="*/ 384419 w 410804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400294 w 400294"/>
              <a:gd name="connsiteY0" fmla="*/ 0 h 1644886"/>
              <a:gd name="connsiteX1" fmla="*/ 0 w 400294"/>
              <a:gd name="connsiteY1" fmla="*/ 5316 h 1644886"/>
              <a:gd name="connsiteX2" fmla="*/ 0 w 400294"/>
              <a:gd name="connsiteY2" fmla="*/ 1644886 h 1644886"/>
              <a:gd name="connsiteX3" fmla="*/ 387439 w 400294"/>
              <a:gd name="connsiteY3" fmla="*/ 1644886 h 1644886"/>
              <a:gd name="connsiteX4" fmla="*/ 387365 w 400294"/>
              <a:gd name="connsiteY4" fmla="*/ 1566616 h 1644886"/>
              <a:gd name="connsiteX5" fmla="*/ 71154 w 400294"/>
              <a:gd name="connsiteY5" fmla="*/ 1569790 h 1644886"/>
              <a:gd name="connsiteX6" fmla="*/ 65837 w 400294"/>
              <a:gd name="connsiteY6" fmla="*/ 79712 h 1644886"/>
              <a:gd name="connsiteX7" fmla="*/ 386561 w 400294"/>
              <a:gd name="connsiteY7" fmla="*/ 78679 h 1644886"/>
              <a:gd name="connsiteX8" fmla="*/ 400294 w 400294"/>
              <a:gd name="connsiteY8" fmla="*/ 0 h 1644886"/>
              <a:gd name="connsiteX0" fmla="*/ 37806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7806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7439" h="1641711">
                <a:moveTo>
                  <a:pt x="384419" y="0"/>
                </a:moveTo>
                <a:lnTo>
                  <a:pt x="0" y="2141"/>
                </a:lnTo>
                <a:lnTo>
                  <a:pt x="0" y="1641711"/>
                </a:lnTo>
                <a:lnTo>
                  <a:pt x="387439" y="1641711"/>
                </a:lnTo>
                <a:cubicBezTo>
                  <a:pt x="387414" y="1615621"/>
                  <a:pt x="387390" y="1589531"/>
                  <a:pt x="387365" y="1563441"/>
                </a:cubicBezTo>
                <a:lnTo>
                  <a:pt x="71154" y="1566615"/>
                </a:lnTo>
                <a:cubicBezTo>
                  <a:pt x="68495" y="821576"/>
                  <a:pt x="68495" y="821576"/>
                  <a:pt x="65837" y="76537"/>
                </a:cubicBezTo>
                <a:lnTo>
                  <a:pt x="386561" y="75504"/>
                </a:lnTo>
                <a:lnTo>
                  <a:pt x="384419" y="0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latin typeface="Arial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6840381" y="5021209"/>
            <a:ext cx="1336621" cy="54245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75" b="1" dirty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rPr>
              <a:t>Note: </a:t>
            </a:r>
            <a:r>
              <a:rPr lang="en-US" sz="975" dirty="0">
                <a:solidFill>
                  <a:schemeClr val="accent3"/>
                </a:solidFill>
                <a:latin typeface="Arial" charset="0"/>
                <a:ea typeface="Arial" charset="0"/>
                <a:cs typeface="Arial" charset="0"/>
              </a:rPr>
              <a:t>neque in dignissim, and quet nis et umis varius.</a:t>
            </a:r>
          </a:p>
        </p:txBody>
      </p:sp>
      <p:sp>
        <p:nvSpPr>
          <p:cNvPr id="66" name="Rectangle 65"/>
          <p:cNvSpPr/>
          <p:nvPr/>
        </p:nvSpPr>
        <p:spPr>
          <a:xfrm>
            <a:off x="6802280" y="3709845"/>
            <a:ext cx="1540962" cy="84317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latin typeface="Arial" charset="0"/>
            </a:endParaRPr>
          </a:p>
        </p:txBody>
      </p:sp>
      <p:sp>
        <p:nvSpPr>
          <p:cNvPr id="67" name="Freeform 66"/>
          <p:cNvSpPr/>
          <p:nvPr/>
        </p:nvSpPr>
        <p:spPr>
          <a:xfrm>
            <a:off x="6902021" y="3818994"/>
            <a:ext cx="129543" cy="597800"/>
          </a:xfrm>
          <a:custGeom>
            <a:avLst/>
            <a:gdLst>
              <a:gd name="connsiteX0" fmla="*/ 336499 w 376733"/>
              <a:gd name="connsiteY0" fmla="*/ 0 h 1645920"/>
              <a:gd name="connsiteX1" fmla="*/ 0 w 376733"/>
              <a:gd name="connsiteY1" fmla="*/ 0 h 1645920"/>
              <a:gd name="connsiteX2" fmla="*/ 0 w 376733"/>
              <a:gd name="connsiteY2" fmla="*/ 1645920 h 1645920"/>
              <a:gd name="connsiteX3" fmla="*/ 376733 w 376733"/>
              <a:gd name="connsiteY3" fmla="*/ 1645920 h 1645920"/>
              <a:gd name="connsiteX4" fmla="*/ 376733 w 376733"/>
              <a:gd name="connsiteY4" fmla="*/ 1572768 h 1645920"/>
              <a:gd name="connsiteX5" fmla="*/ 65837 w 376733"/>
              <a:gd name="connsiteY5" fmla="*/ 1572768 h 1645920"/>
              <a:gd name="connsiteX6" fmla="*/ 65837 w 376733"/>
              <a:gd name="connsiteY6" fmla="*/ 58521 h 1645920"/>
              <a:gd name="connsiteX7" fmla="*/ 336499 w 376733"/>
              <a:gd name="connsiteY7" fmla="*/ 58521 h 1645920"/>
              <a:gd name="connsiteX8" fmla="*/ 336499 w 376733"/>
              <a:gd name="connsiteY8" fmla="*/ 0 h 1645920"/>
              <a:gd name="connsiteX0" fmla="*/ 336499 w 376733"/>
              <a:gd name="connsiteY0" fmla="*/ 0 h 1645920"/>
              <a:gd name="connsiteX1" fmla="*/ 0 w 376733"/>
              <a:gd name="connsiteY1" fmla="*/ 0 h 1645920"/>
              <a:gd name="connsiteX2" fmla="*/ 0 w 376733"/>
              <a:gd name="connsiteY2" fmla="*/ 1645920 h 1645920"/>
              <a:gd name="connsiteX3" fmla="*/ 376733 w 376733"/>
              <a:gd name="connsiteY3" fmla="*/ 1645920 h 1645920"/>
              <a:gd name="connsiteX4" fmla="*/ 376733 w 376733"/>
              <a:gd name="connsiteY4" fmla="*/ 1591056 h 1645920"/>
              <a:gd name="connsiteX5" fmla="*/ 65837 w 376733"/>
              <a:gd name="connsiteY5" fmla="*/ 1572768 h 1645920"/>
              <a:gd name="connsiteX6" fmla="*/ 65837 w 376733"/>
              <a:gd name="connsiteY6" fmla="*/ 58521 h 1645920"/>
              <a:gd name="connsiteX7" fmla="*/ 336499 w 376733"/>
              <a:gd name="connsiteY7" fmla="*/ 58521 h 1645920"/>
              <a:gd name="connsiteX8" fmla="*/ 336499 w 376733"/>
              <a:gd name="connsiteY8" fmla="*/ 0 h 1645920"/>
              <a:gd name="connsiteX0" fmla="*/ 336499 w 376733"/>
              <a:gd name="connsiteY0" fmla="*/ 0 h 1645920"/>
              <a:gd name="connsiteX1" fmla="*/ 0 w 376733"/>
              <a:gd name="connsiteY1" fmla="*/ 0 h 1645920"/>
              <a:gd name="connsiteX2" fmla="*/ 0 w 376733"/>
              <a:gd name="connsiteY2" fmla="*/ 1645920 h 1645920"/>
              <a:gd name="connsiteX3" fmla="*/ 376733 w 376733"/>
              <a:gd name="connsiteY3" fmla="*/ 1645920 h 1645920"/>
              <a:gd name="connsiteX4" fmla="*/ 376733 w 376733"/>
              <a:gd name="connsiteY4" fmla="*/ 1591056 h 1645920"/>
              <a:gd name="connsiteX5" fmla="*/ 65837 w 376733"/>
              <a:gd name="connsiteY5" fmla="*/ 1594713 h 1645920"/>
              <a:gd name="connsiteX6" fmla="*/ 65837 w 376733"/>
              <a:gd name="connsiteY6" fmla="*/ 58521 h 1645920"/>
              <a:gd name="connsiteX7" fmla="*/ 336499 w 376733"/>
              <a:gd name="connsiteY7" fmla="*/ 58521 h 1645920"/>
              <a:gd name="connsiteX8" fmla="*/ 336499 w 376733"/>
              <a:gd name="connsiteY8" fmla="*/ 0 h 1645920"/>
              <a:gd name="connsiteX0" fmla="*/ 336499 w 376733"/>
              <a:gd name="connsiteY0" fmla="*/ 0 h 1645920"/>
              <a:gd name="connsiteX1" fmla="*/ 0 w 376733"/>
              <a:gd name="connsiteY1" fmla="*/ 0 h 1645920"/>
              <a:gd name="connsiteX2" fmla="*/ 0 w 376733"/>
              <a:gd name="connsiteY2" fmla="*/ 1645920 h 1645920"/>
              <a:gd name="connsiteX3" fmla="*/ 376733 w 376733"/>
              <a:gd name="connsiteY3" fmla="*/ 1645920 h 1645920"/>
              <a:gd name="connsiteX4" fmla="*/ 376733 w 376733"/>
              <a:gd name="connsiteY4" fmla="*/ 1591056 h 1645920"/>
              <a:gd name="connsiteX5" fmla="*/ 65837 w 376733"/>
              <a:gd name="connsiteY5" fmla="*/ 1587397 h 1645920"/>
              <a:gd name="connsiteX6" fmla="*/ 65837 w 376733"/>
              <a:gd name="connsiteY6" fmla="*/ 58521 h 1645920"/>
              <a:gd name="connsiteX7" fmla="*/ 336499 w 376733"/>
              <a:gd name="connsiteY7" fmla="*/ 58521 h 1645920"/>
              <a:gd name="connsiteX8" fmla="*/ 336499 w 376733"/>
              <a:gd name="connsiteY8" fmla="*/ 0 h 1645920"/>
              <a:gd name="connsiteX0" fmla="*/ 336499 w 376733"/>
              <a:gd name="connsiteY0" fmla="*/ 0 h 1645920"/>
              <a:gd name="connsiteX1" fmla="*/ 0 w 376733"/>
              <a:gd name="connsiteY1" fmla="*/ 0 h 1645920"/>
              <a:gd name="connsiteX2" fmla="*/ 0 w 376733"/>
              <a:gd name="connsiteY2" fmla="*/ 1645920 h 1645920"/>
              <a:gd name="connsiteX3" fmla="*/ 376733 w 376733"/>
              <a:gd name="connsiteY3" fmla="*/ 1645920 h 1645920"/>
              <a:gd name="connsiteX4" fmla="*/ 376733 w 376733"/>
              <a:gd name="connsiteY4" fmla="*/ 1591056 h 1645920"/>
              <a:gd name="connsiteX5" fmla="*/ 65837 w 376733"/>
              <a:gd name="connsiteY5" fmla="*/ 1591055 h 1645920"/>
              <a:gd name="connsiteX6" fmla="*/ 65837 w 376733"/>
              <a:gd name="connsiteY6" fmla="*/ 58521 h 1645920"/>
              <a:gd name="connsiteX7" fmla="*/ 336499 w 376733"/>
              <a:gd name="connsiteY7" fmla="*/ 58521 h 1645920"/>
              <a:gd name="connsiteX8" fmla="*/ 336499 w 376733"/>
              <a:gd name="connsiteY8" fmla="*/ 0 h 1645920"/>
              <a:gd name="connsiteX0" fmla="*/ 336499 w 376733"/>
              <a:gd name="connsiteY0" fmla="*/ 0 h 1645920"/>
              <a:gd name="connsiteX1" fmla="*/ 0 w 376733"/>
              <a:gd name="connsiteY1" fmla="*/ 0 h 1645920"/>
              <a:gd name="connsiteX2" fmla="*/ 0 w 376733"/>
              <a:gd name="connsiteY2" fmla="*/ 1645920 h 1645920"/>
              <a:gd name="connsiteX3" fmla="*/ 376733 w 376733"/>
              <a:gd name="connsiteY3" fmla="*/ 1645920 h 1645920"/>
              <a:gd name="connsiteX4" fmla="*/ 376733 w 376733"/>
              <a:gd name="connsiteY4" fmla="*/ 1591056 h 1645920"/>
              <a:gd name="connsiteX5" fmla="*/ 71154 w 376733"/>
              <a:gd name="connsiteY5" fmla="*/ 1564474 h 1645920"/>
              <a:gd name="connsiteX6" fmla="*/ 65837 w 376733"/>
              <a:gd name="connsiteY6" fmla="*/ 58521 h 1645920"/>
              <a:gd name="connsiteX7" fmla="*/ 336499 w 376733"/>
              <a:gd name="connsiteY7" fmla="*/ 58521 h 1645920"/>
              <a:gd name="connsiteX8" fmla="*/ 336499 w 376733"/>
              <a:gd name="connsiteY8" fmla="*/ 0 h 1645920"/>
              <a:gd name="connsiteX0" fmla="*/ 336499 w 387365"/>
              <a:gd name="connsiteY0" fmla="*/ 0 h 1645920"/>
              <a:gd name="connsiteX1" fmla="*/ 0 w 387365"/>
              <a:gd name="connsiteY1" fmla="*/ 0 h 1645920"/>
              <a:gd name="connsiteX2" fmla="*/ 0 w 387365"/>
              <a:gd name="connsiteY2" fmla="*/ 1645920 h 1645920"/>
              <a:gd name="connsiteX3" fmla="*/ 376733 w 387365"/>
              <a:gd name="connsiteY3" fmla="*/ 1645920 h 1645920"/>
              <a:gd name="connsiteX4" fmla="*/ 387365 w 387365"/>
              <a:gd name="connsiteY4" fmla="*/ 1564475 h 1645920"/>
              <a:gd name="connsiteX5" fmla="*/ 71154 w 387365"/>
              <a:gd name="connsiteY5" fmla="*/ 1564474 h 1645920"/>
              <a:gd name="connsiteX6" fmla="*/ 65837 w 387365"/>
              <a:gd name="connsiteY6" fmla="*/ 58521 h 1645920"/>
              <a:gd name="connsiteX7" fmla="*/ 336499 w 387365"/>
              <a:gd name="connsiteY7" fmla="*/ 58521 h 1645920"/>
              <a:gd name="connsiteX8" fmla="*/ 336499 w 387365"/>
              <a:gd name="connsiteY8" fmla="*/ 0 h 1645920"/>
              <a:gd name="connsiteX0" fmla="*/ 336499 w 405611"/>
              <a:gd name="connsiteY0" fmla="*/ 0 h 1645920"/>
              <a:gd name="connsiteX1" fmla="*/ 0 w 405611"/>
              <a:gd name="connsiteY1" fmla="*/ 0 h 1645920"/>
              <a:gd name="connsiteX2" fmla="*/ 0 w 405611"/>
              <a:gd name="connsiteY2" fmla="*/ 1645920 h 1645920"/>
              <a:gd name="connsiteX3" fmla="*/ 376733 w 405611"/>
              <a:gd name="connsiteY3" fmla="*/ 1645920 h 1645920"/>
              <a:gd name="connsiteX4" fmla="*/ 387365 w 405611"/>
              <a:gd name="connsiteY4" fmla="*/ 1564475 h 1645920"/>
              <a:gd name="connsiteX5" fmla="*/ 71154 w 405611"/>
              <a:gd name="connsiteY5" fmla="*/ 1564474 h 1645920"/>
              <a:gd name="connsiteX6" fmla="*/ 65837 w 405611"/>
              <a:gd name="connsiteY6" fmla="*/ 58521 h 1645920"/>
              <a:gd name="connsiteX7" fmla="*/ 405611 w 405611"/>
              <a:gd name="connsiteY7" fmla="*/ 63838 h 1645920"/>
              <a:gd name="connsiteX8" fmla="*/ 336499 w 405611"/>
              <a:gd name="connsiteY8" fmla="*/ 0 h 1645920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76733 w 405611"/>
              <a:gd name="connsiteY3" fmla="*/ 1651236 h 1651236"/>
              <a:gd name="connsiteX4" fmla="*/ 387365 w 405611"/>
              <a:gd name="connsiteY4" fmla="*/ 1569791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403314 w 405611"/>
              <a:gd name="connsiteY3" fmla="*/ 1651236 h 1651236"/>
              <a:gd name="connsiteX4" fmla="*/ 387365 w 405611"/>
              <a:gd name="connsiteY4" fmla="*/ 1569791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87439 w 405611"/>
              <a:gd name="connsiteY3" fmla="*/ 1644886 h 1651236"/>
              <a:gd name="connsiteX4" fmla="*/ 387365 w 405611"/>
              <a:gd name="connsiteY4" fmla="*/ 1569791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87439 w 405611"/>
              <a:gd name="connsiteY3" fmla="*/ 1644886 h 1651236"/>
              <a:gd name="connsiteX4" fmla="*/ 371490 w 405611"/>
              <a:gd name="connsiteY4" fmla="*/ 1566616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87439 w 405611"/>
              <a:gd name="connsiteY3" fmla="*/ 1644886 h 1651236"/>
              <a:gd name="connsiteX4" fmla="*/ 393715 w 405611"/>
              <a:gd name="connsiteY4" fmla="*/ 1566616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87439 w 405611"/>
              <a:gd name="connsiteY3" fmla="*/ 1644886 h 1651236"/>
              <a:gd name="connsiteX4" fmla="*/ 393715 w 405611"/>
              <a:gd name="connsiteY4" fmla="*/ 1566616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87439 w 405611"/>
              <a:gd name="connsiteY3" fmla="*/ 1644886 h 1651236"/>
              <a:gd name="connsiteX4" fmla="*/ 393715 w 405611"/>
              <a:gd name="connsiteY4" fmla="*/ 1566616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87439 w 405611"/>
              <a:gd name="connsiteY3" fmla="*/ 1644886 h 1651236"/>
              <a:gd name="connsiteX4" fmla="*/ 387365 w 405611"/>
              <a:gd name="connsiteY4" fmla="*/ 1566616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44886"/>
              <a:gd name="connsiteX1" fmla="*/ 0 w 405611"/>
              <a:gd name="connsiteY1" fmla="*/ 5316 h 1644886"/>
              <a:gd name="connsiteX2" fmla="*/ 0 w 405611"/>
              <a:gd name="connsiteY2" fmla="*/ 1644886 h 1644886"/>
              <a:gd name="connsiteX3" fmla="*/ 387439 w 405611"/>
              <a:gd name="connsiteY3" fmla="*/ 1644886 h 1644886"/>
              <a:gd name="connsiteX4" fmla="*/ 387365 w 405611"/>
              <a:gd name="connsiteY4" fmla="*/ 1566616 h 1644886"/>
              <a:gd name="connsiteX5" fmla="*/ 71154 w 405611"/>
              <a:gd name="connsiteY5" fmla="*/ 1569790 h 1644886"/>
              <a:gd name="connsiteX6" fmla="*/ 65837 w 405611"/>
              <a:gd name="connsiteY6" fmla="*/ 63837 h 1644886"/>
              <a:gd name="connsiteX7" fmla="*/ 405611 w 405611"/>
              <a:gd name="connsiteY7" fmla="*/ 69154 h 1644886"/>
              <a:gd name="connsiteX8" fmla="*/ 400294 w 405611"/>
              <a:gd name="connsiteY8" fmla="*/ 0 h 1644886"/>
              <a:gd name="connsiteX0" fmla="*/ 400294 w 400294"/>
              <a:gd name="connsiteY0" fmla="*/ 0 h 1644886"/>
              <a:gd name="connsiteX1" fmla="*/ 0 w 400294"/>
              <a:gd name="connsiteY1" fmla="*/ 5316 h 1644886"/>
              <a:gd name="connsiteX2" fmla="*/ 0 w 400294"/>
              <a:gd name="connsiteY2" fmla="*/ 1644886 h 1644886"/>
              <a:gd name="connsiteX3" fmla="*/ 387439 w 400294"/>
              <a:gd name="connsiteY3" fmla="*/ 1644886 h 1644886"/>
              <a:gd name="connsiteX4" fmla="*/ 387365 w 400294"/>
              <a:gd name="connsiteY4" fmla="*/ 1566616 h 1644886"/>
              <a:gd name="connsiteX5" fmla="*/ 71154 w 400294"/>
              <a:gd name="connsiteY5" fmla="*/ 1569790 h 1644886"/>
              <a:gd name="connsiteX6" fmla="*/ 65837 w 400294"/>
              <a:gd name="connsiteY6" fmla="*/ 63837 h 1644886"/>
              <a:gd name="connsiteX7" fmla="*/ 386561 w 400294"/>
              <a:gd name="connsiteY7" fmla="*/ 78679 h 1644886"/>
              <a:gd name="connsiteX8" fmla="*/ 400294 w 400294"/>
              <a:gd name="connsiteY8" fmla="*/ 0 h 1644886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60662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414236"/>
              <a:gd name="connsiteY0" fmla="*/ 0 h 1641711"/>
              <a:gd name="connsiteX1" fmla="*/ 0 w 414236"/>
              <a:gd name="connsiteY1" fmla="*/ 2141 h 1641711"/>
              <a:gd name="connsiteX2" fmla="*/ 0 w 414236"/>
              <a:gd name="connsiteY2" fmla="*/ 1641711 h 1641711"/>
              <a:gd name="connsiteX3" fmla="*/ 387439 w 414236"/>
              <a:gd name="connsiteY3" fmla="*/ 1641711 h 1641711"/>
              <a:gd name="connsiteX4" fmla="*/ 379172 w 414236"/>
              <a:gd name="connsiteY4" fmla="*/ 1600163 h 1641711"/>
              <a:gd name="connsiteX5" fmla="*/ 387365 w 414236"/>
              <a:gd name="connsiteY5" fmla="*/ 1563441 h 1641711"/>
              <a:gd name="connsiteX6" fmla="*/ 71154 w 414236"/>
              <a:gd name="connsiteY6" fmla="*/ 1566615 h 1641711"/>
              <a:gd name="connsiteX7" fmla="*/ 65837 w 414236"/>
              <a:gd name="connsiteY7" fmla="*/ 76537 h 1641711"/>
              <a:gd name="connsiteX8" fmla="*/ 386561 w 414236"/>
              <a:gd name="connsiteY8" fmla="*/ 75504 h 1641711"/>
              <a:gd name="connsiteX9" fmla="*/ 384419 w 414236"/>
              <a:gd name="connsiteY9" fmla="*/ 0 h 1641711"/>
              <a:gd name="connsiteX0" fmla="*/ 384419 w 431494"/>
              <a:gd name="connsiteY0" fmla="*/ 0 h 1641711"/>
              <a:gd name="connsiteX1" fmla="*/ 0 w 431494"/>
              <a:gd name="connsiteY1" fmla="*/ 2141 h 1641711"/>
              <a:gd name="connsiteX2" fmla="*/ 0 w 431494"/>
              <a:gd name="connsiteY2" fmla="*/ 1641711 h 1641711"/>
              <a:gd name="connsiteX3" fmla="*/ 387439 w 431494"/>
              <a:gd name="connsiteY3" fmla="*/ 1641711 h 1641711"/>
              <a:gd name="connsiteX4" fmla="*/ 387365 w 431494"/>
              <a:gd name="connsiteY4" fmla="*/ 1563441 h 1641711"/>
              <a:gd name="connsiteX5" fmla="*/ 71154 w 431494"/>
              <a:gd name="connsiteY5" fmla="*/ 1566615 h 1641711"/>
              <a:gd name="connsiteX6" fmla="*/ 65837 w 431494"/>
              <a:gd name="connsiteY6" fmla="*/ 76537 h 1641711"/>
              <a:gd name="connsiteX7" fmla="*/ 386561 w 431494"/>
              <a:gd name="connsiteY7" fmla="*/ 75504 h 1641711"/>
              <a:gd name="connsiteX8" fmla="*/ 384419 w 431494"/>
              <a:gd name="connsiteY8" fmla="*/ 0 h 1641711"/>
              <a:gd name="connsiteX0" fmla="*/ 384419 w 409039"/>
              <a:gd name="connsiteY0" fmla="*/ 0 h 1642067"/>
              <a:gd name="connsiteX1" fmla="*/ 0 w 409039"/>
              <a:gd name="connsiteY1" fmla="*/ 2141 h 1642067"/>
              <a:gd name="connsiteX2" fmla="*/ 0 w 409039"/>
              <a:gd name="connsiteY2" fmla="*/ 1641711 h 1642067"/>
              <a:gd name="connsiteX3" fmla="*/ 387439 w 409039"/>
              <a:gd name="connsiteY3" fmla="*/ 1641711 h 1642067"/>
              <a:gd name="connsiteX4" fmla="*/ 387365 w 409039"/>
              <a:gd name="connsiteY4" fmla="*/ 1563441 h 1642067"/>
              <a:gd name="connsiteX5" fmla="*/ 71154 w 409039"/>
              <a:gd name="connsiteY5" fmla="*/ 1566615 h 1642067"/>
              <a:gd name="connsiteX6" fmla="*/ 65837 w 409039"/>
              <a:gd name="connsiteY6" fmla="*/ 76537 h 1642067"/>
              <a:gd name="connsiteX7" fmla="*/ 386561 w 409039"/>
              <a:gd name="connsiteY7" fmla="*/ 75504 h 1642067"/>
              <a:gd name="connsiteX8" fmla="*/ 384419 w 409039"/>
              <a:gd name="connsiteY8" fmla="*/ 0 h 1642067"/>
              <a:gd name="connsiteX0" fmla="*/ 384419 w 410804"/>
              <a:gd name="connsiteY0" fmla="*/ 0 h 1641711"/>
              <a:gd name="connsiteX1" fmla="*/ 0 w 410804"/>
              <a:gd name="connsiteY1" fmla="*/ 2141 h 1641711"/>
              <a:gd name="connsiteX2" fmla="*/ 0 w 410804"/>
              <a:gd name="connsiteY2" fmla="*/ 1641711 h 1641711"/>
              <a:gd name="connsiteX3" fmla="*/ 387439 w 410804"/>
              <a:gd name="connsiteY3" fmla="*/ 1641711 h 1641711"/>
              <a:gd name="connsiteX4" fmla="*/ 387365 w 410804"/>
              <a:gd name="connsiteY4" fmla="*/ 1563441 h 1641711"/>
              <a:gd name="connsiteX5" fmla="*/ 71154 w 410804"/>
              <a:gd name="connsiteY5" fmla="*/ 1566615 h 1641711"/>
              <a:gd name="connsiteX6" fmla="*/ 65837 w 410804"/>
              <a:gd name="connsiteY6" fmla="*/ 76537 h 1641711"/>
              <a:gd name="connsiteX7" fmla="*/ 386561 w 410804"/>
              <a:gd name="connsiteY7" fmla="*/ 75504 h 1641711"/>
              <a:gd name="connsiteX8" fmla="*/ 384419 w 410804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400294 w 400294"/>
              <a:gd name="connsiteY0" fmla="*/ 0 h 1644886"/>
              <a:gd name="connsiteX1" fmla="*/ 0 w 400294"/>
              <a:gd name="connsiteY1" fmla="*/ 5316 h 1644886"/>
              <a:gd name="connsiteX2" fmla="*/ 0 w 400294"/>
              <a:gd name="connsiteY2" fmla="*/ 1644886 h 1644886"/>
              <a:gd name="connsiteX3" fmla="*/ 387439 w 400294"/>
              <a:gd name="connsiteY3" fmla="*/ 1644886 h 1644886"/>
              <a:gd name="connsiteX4" fmla="*/ 387365 w 400294"/>
              <a:gd name="connsiteY4" fmla="*/ 1566616 h 1644886"/>
              <a:gd name="connsiteX5" fmla="*/ 71154 w 400294"/>
              <a:gd name="connsiteY5" fmla="*/ 1569790 h 1644886"/>
              <a:gd name="connsiteX6" fmla="*/ 65837 w 400294"/>
              <a:gd name="connsiteY6" fmla="*/ 79712 h 1644886"/>
              <a:gd name="connsiteX7" fmla="*/ 386561 w 400294"/>
              <a:gd name="connsiteY7" fmla="*/ 78679 h 1644886"/>
              <a:gd name="connsiteX8" fmla="*/ 400294 w 400294"/>
              <a:gd name="connsiteY8" fmla="*/ 0 h 1644886"/>
              <a:gd name="connsiteX0" fmla="*/ 37806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7806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7439" h="1641711">
                <a:moveTo>
                  <a:pt x="384419" y="0"/>
                </a:moveTo>
                <a:lnTo>
                  <a:pt x="0" y="2141"/>
                </a:lnTo>
                <a:lnTo>
                  <a:pt x="0" y="1641711"/>
                </a:lnTo>
                <a:lnTo>
                  <a:pt x="387439" y="1641711"/>
                </a:lnTo>
                <a:cubicBezTo>
                  <a:pt x="387414" y="1615621"/>
                  <a:pt x="387390" y="1589531"/>
                  <a:pt x="387365" y="1563441"/>
                </a:cubicBezTo>
                <a:lnTo>
                  <a:pt x="71154" y="1566615"/>
                </a:lnTo>
                <a:cubicBezTo>
                  <a:pt x="68495" y="821576"/>
                  <a:pt x="68495" y="821576"/>
                  <a:pt x="65837" y="76537"/>
                </a:cubicBezTo>
                <a:lnTo>
                  <a:pt x="386561" y="75504"/>
                </a:lnTo>
                <a:lnTo>
                  <a:pt x="384419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latin typeface="Arial" charset="0"/>
            </a:endParaRPr>
          </a:p>
        </p:txBody>
      </p:sp>
      <p:sp>
        <p:nvSpPr>
          <p:cNvPr id="68" name="Freeform 67"/>
          <p:cNvSpPr/>
          <p:nvPr/>
        </p:nvSpPr>
        <p:spPr>
          <a:xfrm rot="10800000">
            <a:off x="8109099" y="3831983"/>
            <a:ext cx="129543" cy="597800"/>
          </a:xfrm>
          <a:custGeom>
            <a:avLst/>
            <a:gdLst>
              <a:gd name="connsiteX0" fmla="*/ 336499 w 376733"/>
              <a:gd name="connsiteY0" fmla="*/ 0 h 1645920"/>
              <a:gd name="connsiteX1" fmla="*/ 0 w 376733"/>
              <a:gd name="connsiteY1" fmla="*/ 0 h 1645920"/>
              <a:gd name="connsiteX2" fmla="*/ 0 w 376733"/>
              <a:gd name="connsiteY2" fmla="*/ 1645920 h 1645920"/>
              <a:gd name="connsiteX3" fmla="*/ 376733 w 376733"/>
              <a:gd name="connsiteY3" fmla="*/ 1645920 h 1645920"/>
              <a:gd name="connsiteX4" fmla="*/ 376733 w 376733"/>
              <a:gd name="connsiteY4" fmla="*/ 1572768 h 1645920"/>
              <a:gd name="connsiteX5" fmla="*/ 65837 w 376733"/>
              <a:gd name="connsiteY5" fmla="*/ 1572768 h 1645920"/>
              <a:gd name="connsiteX6" fmla="*/ 65837 w 376733"/>
              <a:gd name="connsiteY6" fmla="*/ 58521 h 1645920"/>
              <a:gd name="connsiteX7" fmla="*/ 336499 w 376733"/>
              <a:gd name="connsiteY7" fmla="*/ 58521 h 1645920"/>
              <a:gd name="connsiteX8" fmla="*/ 336499 w 376733"/>
              <a:gd name="connsiteY8" fmla="*/ 0 h 1645920"/>
              <a:gd name="connsiteX0" fmla="*/ 336499 w 376733"/>
              <a:gd name="connsiteY0" fmla="*/ 0 h 1645920"/>
              <a:gd name="connsiteX1" fmla="*/ 0 w 376733"/>
              <a:gd name="connsiteY1" fmla="*/ 0 h 1645920"/>
              <a:gd name="connsiteX2" fmla="*/ 0 w 376733"/>
              <a:gd name="connsiteY2" fmla="*/ 1645920 h 1645920"/>
              <a:gd name="connsiteX3" fmla="*/ 376733 w 376733"/>
              <a:gd name="connsiteY3" fmla="*/ 1645920 h 1645920"/>
              <a:gd name="connsiteX4" fmla="*/ 376733 w 376733"/>
              <a:gd name="connsiteY4" fmla="*/ 1591056 h 1645920"/>
              <a:gd name="connsiteX5" fmla="*/ 65837 w 376733"/>
              <a:gd name="connsiteY5" fmla="*/ 1572768 h 1645920"/>
              <a:gd name="connsiteX6" fmla="*/ 65837 w 376733"/>
              <a:gd name="connsiteY6" fmla="*/ 58521 h 1645920"/>
              <a:gd name="connsiteX7" fmla="*/ 336499 w 376733"/>
              <a:gd name="connsiteY7" fmla="*/ 58521 h 1645920"/>
              <a:gd name="connsiteX8" fmla="*/ 336499 w 376733"/>
              <a:gd name="connsiteY8" fmla="*/ 0 h 1645920"/>
              <a:gd name="connsiteX0" fmla="*/ 336499 w 376733"/>
              <a:gd name="connsiteY0" fmla="*/ 0 h 1645920"/>
              <a:gd name="connsiteX1" fmla="*/ 0 w 376733"/>
              <a:gd name="connsiteY1" fmla="*/ 0 h 1645920"/>
              <a:gd name="connsiteX2" fmla="*/ 0 w 376733"/>
              <a:gd name="connsiteY2" fmla="*/ 1645920 h 1645920"/>
              <a:gd name="connsiteX3" fmla="*/ 376733 w 376733"/>
              <a:gd name="connsiteY3" fmla="*/ 1645920 h 1645920"/>
              <a:gd name="connsiteX4" fmla="*/ 376733 w 376733"/>
              <a:gd name="connsiteY4" fmla="*/ 1591056 h 1645920"/>
              <a:gd name="connsiteX5" fmla="*/ 65837 w 376733"/>
              <a:gd name="connsiteY5" fmla="*/ 1594713 h 1645920"/>
              <a:gd name="connsiteX6" fmla="*/ 65837 w 376733"/>
              <a:gd name="connsiteY6" fmla="*/ 58521 h 1645920"/>
              <a:gd name="connsiteX7" fmla="*/ 336499 w 376733"/>
              <a:gd name="connsiteY7" fmla="*/ 58521 h 1645920"/>
              <a:gd name="connsiteX8" fmla="*/ 336499 w 376733"/>
              <a:gd name="connsiteY8" fmla="*/ 0 h 1645920"/>
              <a:gd name="connsiteX0" fmla="*/ 336499 w 376733"/>
              <a:gd name="connsiteY0" fmla="*/ 0 h 1645920"/>
              <a:gd name="connsiteX1" fmla="*/ 0 w 376733"/>
              <a:gd name="connsiteY1" fmla="*/ 0 h 1645920"/>
              <a:gd name="connsiteX2" fmla="*/ 0 w 376733"/>
              <a:gd name="connsiteY2" fmla="*/ 1645920 h 1645920"/>
              <a:gd name="connsiteX3" fmla="*/ 376733 w 376733"/>
              <a:gd name="connsiteY3" fmla="*/ 1645920 h 1645920"/>
              <a:gd name="connsiteX4" fmla="*/ 376733 w 376733"/>
              <a:gd name="connsiteY4" fmla="*/ 1591056 h 1645920"/>
              <a:gd name="connsiteX5" fmla="*/ 65837 w 376733"/>
              <a:gd name="connsiteY5" fmla="*/ 1587397 h 1645920"/>
              <a:gd name="connsiteX6" fmla="*/ 65837 w 376733"/>
              <a:gd name="connsiteY6" fmla="*/ 58521 h 1645920"/>
              <a:gd name="connsiteX7" fmla="*/ 336499 w 376733"/>
              <a:gd name="connsiteY7" fmla="*/ 58521 h 1645920"/>
              <a:gd name="connsiteX8" fmla="*/ 336499 w 376733"/>
              <a:gd name="connsiteY8" fmla="*/ 0 h 1645920"/>
              <a:gd name="connsiteX0" fmla="*/ 336499 w 376733"/>
              <a:gd name="connsiteY0" fmla="*/ 0 h 1645920"/>
              <a:gd name="connsiteX1" fmla="*/ 0 w 376733"/>
              <a:gd name="connsiteY1" fmla="*/ 0 h 1645920"/>
              <a:gd name="connsiteX2" fmla="*/ 0 w 376733"/>
              <a:gd name="connsiteY2" fmla="*/ 1645920 h 1645920"/>
              <a:gd name="connsiteX3" fmla="*/ 376733 w 376733"/>
              <a:gd name="connsiteY3" fmla="*/ 1645920 h 1645920"/>
              <a:gd name="connsiteX4" fmla="*/ 376733 w 376733"/>
              <a:gd name="connsiteY4" fmla="*/ 1591056 h 1645920"/>
              <a:gd name="connsiteX5" fmla="*/ 65837 w 376733"/>
              <a:gd name="connsiteY5" fmla="*/ 1591055 h 1645920"/>
              <a:gd name="connsiteX6" fmla="*/ 65837 w 376733"/>
              <a:gd name="connsiteY6" fmla="*/ 58521 h 1645920"/>
              <a:gd name="connsiteX7" fmla="*/ 336499 w 376733"/>
              <a:gd name="connsiteY7" fmla="*/ 58521 h 1645920"/>
              <a:gd name="connsiteX8" fmla="*/ 336499 w 376733"/>
              <a:gd name="connsiteY8" fmla="*/ 0 h 1645920"/>
              <a:gd name="connsiteX0" fmla="*/ 336499 w 376733"/>
              <a:gd name="connsiteY0" fmla="*/ 0 h 1645920"/>
              <a:gd name="connsiteX1" fmla="*/ 0 w 376733"/>
              <a:gd name="connsiteY1" fmla="*/ 0 h 1645920"/>
              <a:gd name="connsiteX2" fmla="*/ 0 w 376733"/>
              <a:gd name="connsiteY2" fmla="*/ 1645920 h 1645920"/>
              <a:gd name="connsiteX3" fmla="*/ 376733 w 376733"/>
              <a:gd name="connsiteY3" fmla="*/ 1645920 h 1645920"/>
              <a:gd name="connsiteX4" fmla="*/ 376733 w 376733"/>
              <a:gd name="connsiteY4" fmla="*/ 1591056 h 1645920"/>
              <a:gd name="connsiteX5" fmla="*/ 71154 w 376733"/>
              <a:gd name="connsiteY5" fmla="*/ 1564474 h 1645920"/>
              <a:gd name="connsiteX6" fmla="*/ 65837 w 376733"/>
              <a:gd name="connsiteY6" fmla="*/ 58521 h 1645920"/>
              <a:gd name="connsiteX7" fmla="*/ 336499 w 376733"/>
              <a:gd name="connsiteY7" fmla="*/ 58521 h 1645920"/>
              <a:gd name="connsiteX8" fmla="*/ 336499 w 376733"/>
              <a:gd name="connsiteY8" fmla="*/ 0 h 1645920"/>
              <a:gd name="connsiteX0" fmla="*/ 336499 w 387365"/>
              <a:gd name="connsiteY0" fmla="*/ 0 h 1645920"/>
              <a:gd name="connsiteX1" fmla="*/ 0 w 387365"/>
              <a:gd name="connsiteY1" fmla="*/ 0 h 1645920"/>
              <a:gd name="connsiteX2" fmla="*/ 0 w 387365"/>
              <a:gd name="connsiteY2" fmla="*/ 1645920 h 1645920"/>
              <a:gd name="connsiteX3" fmla="*/ 376733 w 387365"/>
              <a:gd name="connsiteY3" fmla="*/ 1645920 h 1645920"/>
              <a:gd name="connsiteX4" fmla="*/ 387365 w 387365"/>
              <a:gd name="connsiteY4" fmla="*/ 1564475 h 1645920"/>
              <a:gd name="connsiteX5" fmla="*/ 71154 w 387365"/>
              <a:gd name="connsiteY5" fmla="*/ 1564474 h 1645920"/>
              <a:gd name="connsiteX6" fmla="*/ 65837 w 387365"/>
              <a:gd name="connsiteY6" fmla="*/ 58521 h 1645920"/>
              <a:gd name="connsiteX7" fmla="*/ 336499 w 387365"/>
              <a:gd name="connsiteY7" fmla="*/ 58521 h 1645920"/>
              <a:gd name="connsiteX8" fmla="*/ 336499 w 387365"/>
              <a:gd name="connsiteY8" fmla="*/ 0 h 1645920"/>
              <a:gd name="connsiteX0" fmla="*/ 336499 w 405611"/>
              <a:gd name="connsiteY0" fmla="*/ 0 h 1645920"/>
              <a:gd name="connsiteX1" fmla="*/ 0 w 405611"/>
              <a:gd name="connsiteY1" fmla="*/ 0 h 1645920"/>
              <a:gd name="connsiteX2" fmla="*/ 0 w 405611"/>
              <a:gd name="connsiteY2" fmla="*/ 1645920 h 1645920"/>
              <a:gd name="connsiteX3" fmla="*/ 376733 w 405611"/>
              <a:gd name="connsiteY3" fmla="*/ 1645920 h 1645920"/>
              <a:gd name="connsiteX4" fmla="*/ 387365 w 405611"/>
              <a:gd name="connsiteY4" fmla="*/ 1564475 h 1645920"/>
              <a:gd name="connsiteX5" fmla="*/ 71154 w 405611"/>
              <a:gd name="connsiteY5" fmla="*/ 1564474 h 1645920"/>
              <a:gd name="connsiteX6" fmla="*/ 65837 w 405611"/>
              <a:gd name="connsiteY6" fmla="*/ 58521 h 1645920"/>
              <a:gd name="connsiteX7" fmla="*/ 405611 w 405611"/>
              <a:gd name="connsiteY7" fmla="*/ 63838 h 1645920"/>
              <a:gd name="connsiteX8" fmla="*/ 336499 w 405611"/>
              <a:gd name="connsiteY8" fmla="*/ 0 h 1645920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76733 w 405611"/>
              <a:gd name="connsiteY3" fmla="*/ 1651236 h 1651236"/>
              <a:gd name="connsiteX4" fmla="*/ 387365 w 405611"/>
              <a:gd name="connsiteY4" fmla="*/ 1569791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403314 w 405611"/>
              <a:gd name="connsiteY3" fmla="*/ 1651236 h 1651236"/>
              <a:gd name="connsiteX4" fmla="*/ 387365 w 405611"/>
              <a:gd name="connsiteY4" fmla="*/ 1569791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87439 w 405611"/>
              <a:gd name="connsiteY3" fmla="*/ 1644886 h 1651236"/>
              <a:gd name="connsiteX4" fmla="*/ 387365 w 405611"/>
              <a:gd name="connsiteY4" fmla="*/ 1569791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87439 w 405611"/>
              <a:gd name="connsiteY3" fmla="*/ 1644886 h 1651236"/>
              <a:gd name="connsiteX4" fmla="*/ 371490 w 405611"/>
              <a:gd name="connsiteY4" fmla="*/ 1566616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87439 w 405611"/>
              <a:gd name="connsiteY3" fmla="*/ 1644886 h 1651236"/>
              <a:gd name="connsiteX4" fmla="*/ 393715 w 405611"/>
              <a:gd name="connsiteY4" fmla="*/ 1566616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87439 w 405611"/>
              <a:gd name="connsiteY3" fmla="*/ 1644886 h 1651236"/>
              <a:gd name="connsiteX4" fmla="*/ 393715 w 405611"/>
              <a:gd name="connsiteY4" fmla="*/ 1566616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87439 w 405611"/>
              <a:gd name="connsiteY3" fmla="*/ 1644886 h 1651236"/>
              <a:gd name="connsiteX4" fmla="*/ 393715 w 405611"/>
              <a:gd name="connsiteY4" fmla="*/ 1566616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51236"/>
              <a:gd name="connsiteX1" fmla="*/ 0 w 405611"/>
              <a:gd name="connsiteY1" fmla="*/ 5316 h 1651236"/>
              <a:gd name="connsiteX2" fmla="*/ 0 w 405611"/>
              <a:gd name="connsiteY2" fmla="*/ 1651236 h 1651236"/>
              <a:gd name="connsiteX3" fmla="*/ 387439 w 405611"/>
              <a:gd name="connsiteY3" fmla="*/ 1644886 h 1651236"/>
              <a:gd name="connsiteX4" fmla="*/ 387365 w 405611"/>
              <a:gd name="connsiteY4" fmla="*/ 1566616 h 1651236"/>
              <a:gd name="connsiteX5" fmla="*/ 71154 w 405611"/>
              <a:gd name="connsiteY5" fmla="*/ 1569790 h 1651236"/>
              <a:gd name="connsiteX6" fmla="*/ 65837 w 405611"/>
              <a:gd name="connsiteY6" fmla="*/ 63837 h 1651236"/>
              <a:gd name="connsiteX7" fmla="*/ 405611 w 405611"/>
              <a:gd name="connsiteY7" fmla="*/ 69154 h 1651236"/>
              <a:gd name="connsiteX8" fmla="*/ 400294 w 405611"/>
              <a:gd name="connsiteY8" fmla="*/ 0 h 1651236"/>
              <a:gd name="connsiteX0" fmla="*/ 400294 w 405611"/>
              <a:gd name="connsiteY0" fmla="*/ 0 h 1644886"/>
              <a:gd name="connsiteX1" fmla="*/ 0 w 405611"/>
              <a:gd name="connsiteY1" fmla="*/ 5316 h 1644886"/>
              <a:gd name="connsiteX2" fmla="*/ 0 w 405611"/>
              <a:gd name="connsiteY2" fmla="*/ 1644886 h 1644886"/>
              <a:gd name="connsiteX3" fmla="*/ 387439 w 405611"/>
              <a:gd name="connsiteY3" fmla="*/ 1644886 h 1644886"/>
              <a:gd name="connsiteX4" fmla="*/ 387365 w 405611"/>
              <a:gd name="connsiteY4" fmla="*/ 1566616 h 1644886"/>
              <a:gd name="connsiteX5" fmla="*/ 71154 w 405611"/>
              <a:gd name="connsiteY5" fmla="*/ 1569790 h 1644886"/>
              <a:gd name="connsiteX6" fmla="*/ 65837 w 405611"/>
              <a:gd name="connsiteY6" fmla="*/ 63837 h 1644886"/>
              <a:gd name="connsiteX7" fmla="*/ 405611 w 405611"/>
              <a:gd name="connsiteY7" fmla="*/ 69154 h 1644886"/>
              <a:gd name="connsiteX8" fmla="*/ 400294 w 405611"/>
              <a:gd name="connsiteY8" fmla="*/ 0 h 1644886"/>
              <a:gd name="connsiteX0" fmla="*/ 400294 w 400294"/>
              <a:gd name="connsiteY0" fmla="*/ 0 h 1644886"/>
              <a:gd name="connsiteX1" fmla="*/ 0 w 400294"/>
              <a:gd name="connsiteY1" fmla="*/ 5316 h 1644886"/>
              <a:gd name="connsiteX2" fmla="*/ 0 w 400294"/>
              <a:gd name="connsiteY2" fmla="*/ 1644886 h 1644886"/>
              <a:gd name="connsiteX3" fmla="*/ 387439 w 400294"/>
              <a:gd name="connsiteY3" fmla="*/ 1644886 h 1644886"/>
              <a:gd name="connsiteX4" fmla="*/ 387365 w 400294"/>
              <a:gd name="connsiteY4" fmla="*/ 1566616 h 1644886"/>
              <a:gd name="connsiteX5" fmla="*/ 71154 w 400294"/>
              <a:gd name="connsiteY5" fmla="*/ 1569790 h 1644886"/>
              <a:gd name="connsiteX6" fmla="*/ 65837 w 400294"/>
              <a:gd name="connsiteY6" fmla="*/ 63837 h 1644886"/>
              <a:gd name="connsiteX7" fmla="*/ 386561 w 400294"/>
              <a:gd name="connsiteY7" fmla="*/ 78679 h 1644886"/>
              <a:gd name="connsiteX8" fmla="*/ 400294 w 400294"/>
              <a:gd name="connsiteY8" fmla="*/ 0 h 1644886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60662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414236"/>
              <a:gd name="connsiteY0" fmla="*/ 0 h 1641711"/>
              <a:gd name="connsiteX1" fmla="*/ 0 w 414236"/>
              <a:gd name="connsiteY1" fmla="*/ 2141 h 1641711"/>
              <a:gd name="connsiteX2" fmla="*/ 0 w 414236"/>
              <a:gd name="connsiteY2" fmla="*/ 1641711 h 1641711"/>
              <a:gd name="connsiteX3" fmla="*/ 387439 w 414236"/>
              <a:gd name="connsiteY3" fmla="*/ 1641711 h 1641711"/>
              <a:gd name="connsiteX4" fmla="*/ 379172 w 414236"/>
              <a:gd name="connsiteY4" fmla="*/ 1600163 h 1641711"/>
              <a:gd name="connsiteX5" fmla="*/ 387365 w 414236"/>
              <a:gd name="connsiteY5" fmla="*/ 1563441 h 1641711"/>
              <a:gd name="connsiteX6" fmla="*/ 71154 w 414236"/>
              <a:gd name="connsiteY6" fmla="*/ 1566615 h 1641711"/>
              <a:gd name="connsiteX7" fmla="*/ 65837 w 414236"/>
              <a:gd name="connsiteY7" fmla="*/ 76537 h 1641711"/>
              <a:gd name="connsiteX8" fmla="*/ 386561 w 414236"/>
              <a:gd name="connsiteY8" fmla="*/ 75504 h 1641711"/>
              <a:gd name="connsiteX9" fmla="*/ 384419 w 414236"/>
              <a:gd name="connsiteY9" fmla="*/ 0 h 1641711"/>
              <a:gd name="connsiteX0" fmla="*/ 384419 w 431494"/>
              <a:gd name="connsiteY0" fmla="*/ 0 h 1641711"/>
              <a:gd name="connsiteX1" fmla="*/ 0 w 431494"/>
              <a:gd name="connsiteY1" fmla="*/ 2141 h 1641711"/>
              <a:gd name="connsiteX2" fmla="*/ 0 w 431494"/>
              <a:gd name="connsiteY2" fmla="*/ 1641711 h 1641711"/>
              <a:gd name="connsiteX3" fmla="*/ 387439 w 431494"/>
              <a:gd name="connsiteY3" fmla="*/ 1641711 h 1641711"/>
              <a:gd name="connsiteX4" fmla="*/ 387365 w 431494"/>
              <a:gd name="connsiteY4" fmla="*/ 1563441 h 1641711"/>
              <a:gd name="connsiteX5" fmla="*/ 71154 w 431494"/>
              <a:gd name="connsiteY5" fmla="*/ 1566615 h 1641711"/>
              <a:gd name="connsiteX6" fmla="*/ 65837 w 431494"/>
              <a:gd name="connsiteY6" fmla="*/ 76537 h 1641711"/>
              <a:gd name="connsiteX7" fmla="*/ 386561 w 431494"/>
              <a:gd name="connsiteY7" fmla="*/ 75504 h 1641711"/>
              <a:gd name="connsiteX8" fmla="*/ 384419 w 431494"/>
              <a:gd name="connsiteY8" fmla="*/ 0 h 1641711"/>
              <a:gd name="connsiteX0" fmla="*/ 384419 w 409039"/>
              <a:gd name="connsiteY0" fmla="*/ 0 h 1642067"/>
              <a:gd name="connsiteX1" fmla="*/ 0 w 409039"/>
              <a:gd name="connsiteY1" fmla="*/ 2141 h 1642067"/>
              <a:gd name="connsiteX2" fmla="*/ 0 w 409039"/>
              <a:gd name="connsiteY2" fmla="*/ 1641711 h 1642067"/>
              <a:gd name="connsiteX3" fmla="*/ 387439 w 409039"/>
              <a:gd name="connsiteY3" fmla="*/ 1641711 h 1642067"/>
              <a:gd name="connsiteX4" fmla="*/ 387365 w 409039"/>
              <a:gd name="connsiteY4" fmla="*/ 1563441 h 1642067"/>
              <a:gd name="connsiteX5" fmla="*/ 71154 w 409039"/>
              <a:gd name="connsiteY5" fmla="*/ 1566615 h 1642067"/>
              <a:gd name="connsiteX6" fmla="*/ 65837 w 409039"/>
              <a:gd name="connsiteY6" fmla="*/ 76537 h 1642067"/>
              <a:gd name="connsiteX7" fmla="*/ 386561 w 409039"/>
              <a:gd name="connsiteY7" fmla="*/ 75504 h 1642067"/>
              <a:gd name="connsiteX8" fmla="*/ 384419 w 409039"/>
              <a:gd name="connsiteY8" fmla="*/ 0 h 1642067"/>
              <a:gd name="connsiteX0" fmla="*/ 384419 w 410804"/>
              <a:gd name="connsiteY0" fmla="*/ 0 h 1641711"/>
              <a:gd name="connsiteX1" fmla="*/ 0 w 410804"/>
              <a:gd name="connsiteY1" fmla="*/ 2141 h 1641711"/>
              <a:gd name="connsiteX2" fmla="*/ 0 w 410804"/>
              <a:gd name="connsiteY2" fmla="*/ 1641711 h 1641711"/>
              <a:gd name="connsiteX3" fmla="*/ 387439 w 410804"/>
              <a:gd name="connsiteY3" fmla="*/ 1641711 h 1641711"/>
              <a:gd name="connsiteX4" fmla="*/ 387365 w 410804"/>
              <a:gd name="connsiteY4" fmla="*/ 1563441 h 1641711"/>
              <a:gd name="connsiteX5" fmla="*/ 71154 w 410804"/>
              <a:gd name="connsiteY5" fmla="*/ 1566615 h 1641711"/>
              <a:gd name="connsiteX6" fmla="*/ 65837 w 410804"/>
              <a:gd name="connsiteY6" fmla="*/ 76537 h 1641711"/>
              <a:gd name="connsiteX7" fmla="*/ 386561 w 410804"/>
              <a:gd name="connsiteY7" fmla="*/ 75504 h 1641711"/>
              <a:gd name="connsiteX8" fmla="*/ 384419 w 410804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  <a:gd name="connsiteX0" fmla="*/ 400294 w 400294"/>
              <a:gd name="connsiteY0" fmla="*/ 0 h 1644886"/>
              <a:gd name="connsiteX1" fmla="*/ 0 w 400294"/>
              <a:gd name="connsiteY1" fmla="*/ 5316 h 1644886"/>
              <a:gd name="connsiteX2" fmla="*/ 0 w 400294"/>
              <a:gd name="connsiteY2" fmla="*/ 1644886 h 1644886"/>
              <a:gd name="connsiteX3" fmla="*/ 387439 w 400294"/>
              <a:gd name="connsiteY3" fmla="*/ 1644886 h 1644886"/>
              <a:gd name="connsiteX4" fmla="*/ 387365 w 400294"/>
              <a:gd name="connsiteY4" fmla="*/ 1566616 h 1644886"/>
              <a:gd name="connsiteX5" fmla="*/ 71154 w 400294"/>
              <a:gd name="connsiteY5" fmla="*/ 1569790 h 1644886"/>
              <a:gd name="connsiteX6" fmla="*/ 65837 w 400294"/>
              <a:gd name="connsiteY6" fmla="*/ 79712 h 1644886"/>
              <a:gd name="connsiteX7" fmla="*/ 386561 w 400294"/>
              <a:gd name="connsiteY7" fmla="*/ 78679 h 1644886"/>
              <a:gd name="connsiteX8" fmla="*/ 400294 w 400294"/>
              <a:gd name="connsiteY8" fmla="*/ 0 h 1644886"/>
              <a:gd name="connsiteX0" fmla="*/ 37806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78069 w 387439"/>
              <a:gd name="connsiteY8" fmla="*/ 0 h 1641711"/>
              <a:gd name="connsiteX0" fmla="*/ 384419 w 387439"/>
              <a:gd name="connsiteY0" fmla="*/ 0 h 1641711"/>
              <a:gd name="connsiteX1" fmla="*/ 0 w 387439"/>
              <a:gd name="connsiteY1" fmla="*/ 2141 h 1641711"/>
              <a:gd name="connsiteX2" fmla="*/ 0 w 387439"/>
              <a:gd name="connsiteY2" fmla="*/ 1641711 h 1641711"/>
              <a:gd name="connsiteX3" fmla="*/ 387439 w 387439"/>
              <a:gd name="connsiteY3" fmla="*/ 1641711 h 1641711"/>
              <a:gd name="connsiteX4" fmla="*/ 387365 w 387439"/>
              <a:gd name="connsiteY4" fmla="*/ 1563441 h 1641711"/>
              <a:gd name="connsiteX5" fmla="*/ 71154 w 387439"/>
              <a:gd name="connsiteY5" fmla="*/ 1566615 h 1641711"/>
              <a:gd name="connsiteX6" fmla="*/ 65837 w 387439"/>
              <a:gd name="connsiteY6" fmla="*/ 76537 h 1641711"/>
              <a:gd name="connsiteX7" fmla="*/ 386561 w 387439"/>
              <a:gd name="connsiteY7" fmla="*/ 75504 h 1641711"/>
              <a:gd name="connsiteX8" fmla="*/ 384419 w 387439"/>
              <a:gd name="connsiteY8" fmla="*/ 0 h 1641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7439" h="1641711">
                <a:moveTo>
                  <a:pt x="384419" y="0"/>
                </a:moveTo>
                <a:lnTo>
                  <a:pt x="0" y="2141"/>
                </a:lnTo>
                <a:lnTo>
                  <a:pt x="0" y="1641711"/>
                </a:lnTo>
                <a:lnTo>
                  <a:pt x="387439" y="1641711"/>
                </a:lnTo>
                <a:cubicBezTo>
                  <a:pt x="387414" y="1615621"/>
                  <a:pt x="387390" y="1589531"/>
                  <a:pt x="387365" y="1563441"/>
                </a:cubicBezTo>
                <a:lnTo>
                  <a:pt x="71154" y="1566615"/>
                </a:lnTo>
                <a:cubicBezTo>
                  <a:pt x="68495" y="821576"/>
                  <a:pt x="68495" y="821576"/>
                  <a:pt x="65837" y="76537"/>
                </a:cubicBezTo>
                <a:lnTo>
                  <a:pt x="386561" y="75504"/>
                </a:lnTo>
                <a:lnTo>
                  <a:pt x="384419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latin typeface="Arial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6979883" y="3872162"/>
            <a:ext cx="1182065" cy="542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75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neque dignissim, and in aliquet nisl </a:t>
            </a:r>
            <a:br>
              <a:rPr lang="en-US" sz="975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</a:br>
            <a:r>
              <a:rPr lang="en-US" sz="975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et umis varius.</a:t>
            </a:r>
          </a:p>
        </p:txBody>
      </p:sp>
      <p:cxnSp>
        <p:nvCxnSpPr>
          <p:cNvPr id="70" name="Straight Arrow Connector 69"/>
          <p:cNvCxnSpPr/>
          <p:nvPr/>
        </p:nvCxnSpPr>
        <p:spPr>
          <a:xfrm>
            <a:off x="4587554" y="4267402"/>
            <a:ext cx="1677904" cy="0"/>
          </a:xfrm>
          <a:prstGeom prst="straightConnector1">
            <a:avLst/>
          </a:prstGeom>
          <a:ln w="20320">
            <a:solidFill>
              <a:schemeClr val="accent3"/>
            </a:solidFill>
            <a:prstDash val="dash"/>
            <a:headEnd type="arrow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 flipV="1">
            <a:off x="4599536" y="5507185"/>
            <a:ext cx="1644566" cy="612"/>
          </a:xfrm>
          <a:prstGeom prst="straightConnector1">
            <a:avLst/>
          </a:prstGeom>
          <a:ln w="20320">
            <a:solidFill>
              <a:schemeClr val="accent3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itle 4"/>
          <p:cNvSpPr txBox="1">
            <a:spLocks/>
          </p:cNvSpPr>
          <p:nvPr/>
        </p:nvSpPr>
        <p:spPr>
          <a:xfrm>
            <a:off x="427101" y="1320800"/>
            <a:ext cx="3201490" cy="716084"/>
          </a:xfrm>
          <a:prstGeom prst="rect">
            <a:avLst/>
          </a:prstGeom>
        </p:spPr>
        <p:txBody>
          <a:bodyPr anchor="b"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00" kern="1200">
                <a:solidFill>
                  <a:schemeClr val="tx2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r>
              <a:rPr lang="en-US" dirty="0"/>
              <a:t>Graphic Elements</a:t>
            </a:r>
          </a:p>
        </p:txBody>
      </p:sp>
    </p:spTree>
    <p:extLst>
      <p:ext uri="{BB962C8B-B14F-4D97-AF65-F5344CB8AC3E}">
        <p14:creationId xmlns:p14="http://schemas.microsoft.com/office/powerpoint/2010/main" val="219952184"/>
      </p:ext>
    </p:extLst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Content Placeholder 2"/>
          <p:cNvSpPr>
            <a:spLocks noGrp="1"/>
          </p:cNvSpPr>
          <p:nvPr>
            <p:ph idx="10" sz="quarter"/>
          </p:nvPr>
        </p:nvSpPr>
        <p:spPr/>
        <p:txBody>
          <a:bodyPr/>
          <a:lstStyle/>
          <a:p/>
        </p:txBody>
      </p:sp>
      <p:pic>
        <p:nvPicPr>
          <p:cNvPr id="4" name="Picture 3" descr="slide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UB Powerpoint Template">
  <a:themeElements>
    <a:clrScheme name="UB Color Palette">
      <a:dk1>
        <a:srgbClr val="666666"/>
      </a:dk1>
      <a:lt1>
        <a:srgbClr val="FFFFFF"/>
      </a:lt1>
      <a:dk2>
        <a:srgbClr val="005BBB"/>
      </a:dk2>
      <a:lt2>
        <a:srgbClr val="FFFFFF"/>
      </a:lt2>
      <a:accent1>
        <a:srgbClr val="005BBB"/>
      </a:accent1>
      <a:accent2>
        <a:srgbClr val="41B6E6"/>
      </a:accent2>
      <a:accent3>
        <a:srgbClr val="E56D54"/>
      </a:accent3>
      <a:accent4>
        <a:srgbClr val="666666"/>
      </a:accent4>
      <a:accent5>
        <a:srgbClr val="007681"/>
      </a:accent5>
      <a:accent6>
        <a:srgbClr val="003E51"/>
      </a:accent6>
      <a:hlink>
        <a:srgbClr val="186BB7"/>
      </a:hlink>
      <a:folHlink>
        <a:srgbClr val="D86A4E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_Template_WIDE" id="{320877F5-9057-5044-9670-55C377C33490}" vid="{043CC7DF-15AC-0F49-A0D1-304573C219B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1829</TotalTime>
  <Words>618</Words>
  <Application>Microsoft Office PowerPoint</Application>
  <PresentationFormat>On-screen Show (4:3)</PresentationFormat>
  <Paragraphs>87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Georgia</vt:lpstr>
      <vt:lpstr>LucidaGrande</vt:lpstr>
      <vt:lpstr>UB Powerpoint Template</vt:lpstr>
      <vt:lpstr>Presentation title</vt:lpstr>
      <vt:lpstr>Divider Slide</vt:lpstr>
      <vt:lpstr>Click to edit title</vt:lpstr>
      <vt:lpstr>Click to edit title</vt:lpstr>
      <vt:lpstr>Click to edit title</vt:lpstr>
      <vt:lpstr>Click to edit title</vt:lpstr>
      <vt:lpstr>Click to edit title</vt:lpstr>
      <vt:lpstr>Click to edit title</vt:lpstr>
      <vt:lpstr>PowerPoint Presentation</vt:lpstr>
      <vt:lpstr>Click to add title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UB Powerpoint Template</dc:title>
  <dc:subject/>
  <dc:creator>Microsoft Office User</dc:creator>
  <cp:keywords/>
  <dc:description/>
  <cp:lastModifiedBy>Emily Gac</cp:lastModifiedBy>
  <cp:revision>179</cp:revision>
  <cp:lastPrinted>2015-10-19T19:01:41Z</cp:lastPrinted>
  <dcterms:created xsi:type="dcterms:W3CDTF">2016-06-28T14:05:07Z</dcterms:created>
  <dcterms:modified xsi:type="dcterms:W3CDTF">2024-12-04T21:49:11Z</dcterms:modified>
  <cp:category/>
</cp:coreProperties>
</file>