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32918400" cy="43891200"/>
  <p:notesSz cx="6858000" cy="9144000"/>
  <p:embeddedFontLst>
    <p:embeddedFont>
      <p:font typeface="Poppins" pitchFamily="2" charset="77"/>
      <p:regular r:id="rId5"/>
      <p:bold r:id="rId6"/>
      <p:italic r:id="rId7"/>
      <p:boldItalic r:id="rId8"/>
    </p:embeddedFont>
    <p:embeddedFont>
      <p:font typeface="Poppins Medium" panose="00000600000000000000" pitchFamily="2" charset="77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30" d="100"/>
          <a:sy n="30" d="100"/>
        </p:scale>
        <p:origin x="1152" y="-26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82E4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9961659" y="9649080"/>
            <a:ext cx="12514703" cy="13834613"/>
            <a:chOff x="0" y="-85725"/>
            <a:chExt cx="812800" cy="898525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FEA5E"/>
                </a:gs>
                <a:gs pos="100000">
                  <a:srgbClr val="FFA17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 rot="-492179">
            <a:off x="8470715" y="9218745"/>
            <a:ext cx="9526547" cy="13680421"/>
          </a:xfrm>
          <a:custGeom>
            <a:avLst/>
            <a:gdLst/>
            <a:ahLst/>
            <a:cxnLst/>
            <a:rect l="l" t="t" r="r" b="b"/>
            <a:pathLst>
              <a:path w="9526547" h="13680421" extrusionOk="0">
                <a:moveTo>
                  <a:pt x="0" y="0"/>
                </a:moveTo>
                <a:lnTo>
                  <a:pt x="9526548" y="0"/>
                </a:lnTo>
                <a:lnTo>
                  <a:pt x="9526548" y="13680421"/>
                </a:lnTo>
                <a:lnTo>
                  <a:pt x="0" y="13680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10723757" y="15840517"/>
            <a:ext cx="12861455" cy="12884882"/>
          </a:xfrm>
          <a:custGeom>
            <a:avLst/>
            <a:gdLst/>
            <a:ahLst/>
            <a:cxnLst/>
            <a:rect l="l" t="t" r="r" b="b"/>
            <a:pathLst>
              <a:path w="12861455" h="12884882" extrusionOk="0">
                <a:moveTo>
                  <a:pt x="0" y="0"/>
                </a:moveTo>
                <a:lnTo>
                  <a:pt x="12861455" y="0"/>
                </a:lnTo>
                <a:lnTo>
                  <a:pt x="12861455" y="12884882"/>
                </a:lnTo>
                <a:lnTo>
                  <a:pt x="0" y="128848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1470635" y="11492209"/>
            <a:ext cx="11367698" cy="16453247"/>
          </a:xfrm>
          <a:custGeom>
            <a:avLst/>
            <a:gdLst/>
            <a:ahLst/>
            <a:cxnLst/>
            <a:rect l="l" t="t" r="r" b="b"/>
            <a:pathLst>
              <a:path w="11367698" h="16453247" extrusionOk="0">
                <a:moveTo>
                  <a:pt x="0" y="0"/>
                </a:moveTo>
                <a:lnTo>
                  <a:pt x="11367698" y="0"/>
                </a:lnTo>
                <a:lnTo>
                  <a:pt x="11367698" y="16453247"/>
                </a:lnTo>
                <a:lnTo>
                  <a:pt x="0" y="164532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90" name="Google Shape;90;p13"/>
          <p:cNvGrpSpPr/>
          <p:nvPr/>
        </p:nvGrpSpPr>
        <p:grpSpPr>
          <a:xfrm>
            <a:off x="10442037" y="-603980"/>
            <a:ext cx="12034325" cy="3343278"/>
            <a:chOff x="0" y="-161925"/>
            <a:chExt cx="1050616" cy="291874"/>
          </a:xfrm>
        </p:grpSpPr>
        <p:sp>
          <p:nvSpPr>
            <p:cNvPr id="91" name="Google Shape;91;p13"/>
            <p:cNvSpPr/>
            <p:nvPr/>
          </p:nvSpPr>
          <p:spPr>
            <a:xfrm>
              <a:off x="0" y="0"/>
              <a:ext cx="1050616" cy="129949"/>
            </a:xfrm>
            <a:custGeom>
              <a:avLst/>
              <a:gdLst/>
              <a:ahLst/>
              <a:cxnLst/>
              <a:rect l="l" t="t" r="r" b="b"/>
              <a:pathLst>
                <a:path w="1050616" h="129949" extrusionOk="0">
                  <a:moveTo>
                    <a:pt x="64974" y="0"/>
                  </a:moveTo>
                  <a:lnTo>
                    <a:pt x="985641" y="0"/>
                  </a:lnTo>
                  <a:cubicBezTo>
                    <a:pt x="1021526" y="0"/>
                    <a:pt x="1050616" y="29090"/>
                    <a:pt x="1050616" y="64974"/>
                  </a:cubicBezTo>
                  <a:lnTo>
                    <a:pt x="1050616" y="64974"/>
                  </a:lnTo>
                  <a:cubicBezTo>
                    <a:pt x="1050616" y="82207"/>
                    <a:pt x="1043770" y="98733"/>
                    <a:pt x="1031585" y="110918"/>
                  </a:cubicBezTo>
                  <a:cubicBezTo>
                    <a:pt x="1019400" y="123103"/>
                    <a:pt x="1002874" y="129949"/>
                    <a:pt x="985641" y="129949"/>
                  </a:cubicBezTo>
                  <a:lnTo>
                    <a:pt x="64974" y="129949"/>
                  </a:lnTo>
                  <a:cubicBezTo>
                    <a:pt x="29090" y="129949"/>
                    <a:pt x="0" y="100859"/>
                    <a:pt x="0" y="64974"/>
                  </a:cubicBezTo>
                  <a:lnTo>
                    <a:pt x="0" y="64974"/>
                  </a:lnTo>
                  <a:cubicBezTo>
                    <a:pt x="0" y="29090"/>
                    <a:pt x="29090" y="0"/>
                    <a:pt x="64974" y="0"/>
                  </a:cubicBezTo>
                  <a:close/>
                </a:path>
              </a:pathLst>
            </a:custGeom>
            <a:solidFill>
              <a:srgbClr val="C9E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-161925"/>
              <a:ext cx="1050616" cy="291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0" y="28046208"/>
            <a:ext cx="32918400" cy="15844992"/>
            <a:chOff x="0" y="-161925"/>
            <a:chExt cx="2873829" cy="1383293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2873829" cy="1221368"/>
            </a:xfrm>
            <a:custGeom>
              <a:avLst/>
              <a:gdLst/>
              <a:ahLst/>
              <a:cxnLst/>
              <a:rect l="l" t="t" r="r" b="b"/>
              <a:pathLst>
                <a:path w="2873829" h="1221368" extrusionOk="0">
                  <a:moveTo>
                    <a:pt x="0" y="0"/>
                  </a:moveTo>
                  <a:lnTo>
                    <a:pt x="2873829" y="0"/>
                  </a:lnTo>
                  <a:lnTo>
                    <a:pt x="2873829" y="1221368"/>
                  </a:lnTo>
                  <a:lnTo>
                    <a:pt x="0" y="1221368"/>
                  </a:lnTo>
                  <a:close/>
                </a:path>
              </a:pathLst>
            </a:custGeom>
            <a:solidFill>
              <a:srgbClr val="C9E16D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0" y="-161925"/>
              <a:ext cx="2873829" cy="138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-3048648" y="-116977"/>
            <a:ext cx="9645849" cy="9663419"/>
          </a:xfrm>
          <a:custGeom>
            <a:avLst/>
            <a:gdLst/>
            <a:ahLst/>
            <a:cxnLst/>
            <a:rect l="l" t="t" r="r" b="b"/>
            <a:pathLst>
              <a:path w="9645849" h="9663419" extrusionOk="0">
                <a:moveTo>
                  <a:pt x="0" y="0"/>
                </a:moveTo>
                <a:lnTo>
                  <a:pt x="9645849" y="0"/>
                </a:lnTo>
                <a:lnTo>
                  <a:pt x="9645849" y="9663419"/>
                </a:lnTo>
                <a:lnTo>
                  <a:pt x="0" y="9663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" name="Google Shape;97;p13"/>
          <p:cNvSpPr/>
          <p:nvPr/>
        </p:nvSpPr>
        <p:spPr>
          <a:xfrm flipH="1">
            <a:off x="25840821" y="-116977"/>
            <a:ext cx="9645849" cy="9663419"/>
          </a:xfrm>
          <a:custGeom>
            <a:avLst/>
            <a:gdLst/>
            <a:ahLst/>
            <a:cxnLst/>
            <a:rect l="l" t="t" r="r" b="b"/>
            <a:pathLst>
              <a:path w="9645849" h="9663419" extrusionOk="0">
                <a:moveTo>
                  <a:pt x="9645849" y="0"/>
                </a:moveTo>
                <a:lnTo>
                  <a:pt x="0" y="0"/>
                </a:lnTo>
                <a:lnTo>
                  <a:pt x="0" y="9663419"/>
                </a:lnTo>
                <a:lnTo>
                  <a:pt x="9645849" y="9663419"/>
                </a:lnTo>
                <a:lnTo>
                  <a:pt x="9645849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8" name="Google Shape;98;p13"/>
          <p:cNvCxnSpPr/>
          <p:nvPr/>
        </p:nvCxnSpPr>
        <p:spPr>
          <a:xfrm>
            <a:off x="6664058" y="12964807"/>
            <a:ext cx="8810306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99" name="Google Shape;99;p13"/>
          <p:cNvGrpSpPr/>
          <p:nvPr/>
        </p:nvGrpSpPr>
        <p:grpSpPr>
          <a:xfrm>
            <a:off x="2672423" y="10547997"/>
            <a:ext cx="3991635" cy="4412628"/>
            <a:chOff x="0" y="-85725"/>
            <a:chExt cx="812800" cy="898525"/>
          </a:xfrm>
        </p:grpSpPr>
        <p:sp>
          <p:nvSpPr>
            <p:cNvPr id="100" name="Google Shape;100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524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2" name="Google Shape;102;p13"/>
          <p:cNvCxnSpPr/>
          <p:nvPr/>
        </p:nvCxnSpPr>
        <p:spPr>
          <a:xfrm>
            <a:off x="6664058" y="21588788"/>
            <a:ext cx="5731563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03" name="Google Shape;103;p13"/>
          <p:cNvGrpSpPr/>
          <p:nvPr/>
        </p:nvGrpSpPr>
        <p:grpSpPr>
          <a:xfrm>
            <a:off x="2672423" y="19171978"/>
            <a:ext cx="3991635" cy="4412628"/>
            <a:chOff x="0" y="-85725"/>
            <a:chExt cx="812800" cy="898525"/>
          </a:xfrm>
        </p:grpSpPr>
        <p:sp>
          <p:nvSpPr>
            <p:cNvPr id="104" name="Google Shape;104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524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13"/>
          <p:cNvSpPr/>
          <p:nvPr/>
        </p:nvSpPr>
        <p:spPr>
          <a:xfrm>
            <a:off x="3695604" y="20450973"/>
            <a:ext cx="1945273" cy="2247689"/>
          </a:xfrm>
          <a:custGeom>
            <a:avLst/>
            <a:gdLst/>
            <a:ahLst/>
            <a:cxnLst/>
            <a:rect l="l" t="t" r="r" b="b"/>
            <a:pathLst>
              <a:path w="1945273" h="2247689" extrusionOk="0">
                <a:moveTo>
                  <a:pt x="0" y="0"/>
                </a:moveTo>
                <a:lnTo>
                  <a:pt x="1945273" y="0"/>
                </a:lnTo>
                <a:lnTo>
                  <a:pt x="1945273" y="2247690"/>
                </a:lnTo>
                <a:lnTo>
                  <a:pt x="0" y="2247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3575136" y="12328819"/>
            <a:ext cx="2186210" cy="1271977"/>
          </a:xfrm>
          <a:custGeom>
            <a:avLst/>
            <a:gdLst/>
            <a:ahLst/>
            <a:cxnLst/>
            <a:rect l="l" t="t" r="r" b="b"/>
            <a:pathLst>
              <a:path w="2186210" h="1271977" extrusionOk="0">
                <a:moveTo>
                  <a:pt x="0" y="0"/>
                </a:moveTo>
                <a:lnTo>
                  <a:pt x="2186210" y="0"/>
                </a:lnTo>
                <a:lnTo>
                  <a:pt x="2186210" y="1271977"/>
                </a:lnTo>
                <a:lnTo>
                  <a:pt x="0" y="12719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8" name="Google Shape;108;p13"/>
          <p:cNvCxnSpPr/>
          <p:nvPr/>
        </p:nvCxnSpPr>
        <p:spPr>
          <a:xfrm>
            <a:off x="21966437" y="14368019"/>
            <a:ext cx="3893091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09" name="Google Shape;109;p13"/>
          <p:cNvGrpSpPr/>
          <p:nvPr/>
        </p:nvGrpSpPr>
        <p:grpSpPr>
          <a:xfrm>
            <a:off x="25840821" y="11873007"/>
            <a:ext cx="3991635" cy="4412628"/>
            <a:chOff x="0" y="-85725"/>
            <a:chExt cx="812800" cy="898525"/>
          </a:xfrm>
        </p:grpSpPr>
        <p:sp>
          <p:nvSpPr>
            <p:cNvPr id="110" name="Google Shape;110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524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13"/>
          <p:cNvSpPr/>
          <p:nvPr/>
        </p:nvSpPr>
        <p:spPr>
          <a:xfrm>
            <a:off x="26758841" y="13240363"/>
            <a:ext cx="2375309" cy="2098909"/>
          </a:xfrm>
          <a:custGeom>
            <a:avLst/>
            <a:gdLst/>
            <a:ahLst/>
            <a:cxnLst/>
            <a:rect l="l" t="t" r="r" b="b"/>
            <a:pathLst>
              <a:path w="2375309" h="2098909" extrusionOk="0">
                <a:moveTo>
                  <a:pt x="0" y="0"/>
                </a:moveTo>
                <a:lnTo>
                  <a:pt x="2375309" y="0"/>
                </a:lnTo>
                <a:lnTo>
                  <a:pt x="2375309" y="2098910"/>
                </a:lnTo>
                <a:lnTo>
                  <a:pt x="0" y="20989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3" name="Google Shape;113;p13"/>
          <p:cNvCxnSpPr/>
          <p:nvPr/>
        </p:nvCxnSpPr>
        <p:spPr>
          <a:xfrm>
            <a:off x="15630767" y="23461873"/>
            <a:ext cx="10047569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14" name="Google Shape;114;p13"/>
          <p:cNvGrpSpPr/>
          <p:nvPr/>
        </p:nvGrpSpPr>
        <p:grpSpPr>
          <a:xfrm>
            <a:off x="25678335" y="20966861"/>
            <a:ext cx="3991635" cy="4412628"/>
            <a:chOff x="0" y="-85725"/>
            <a:chExt cx="812800" cy="898525"/>
          </a:xfrm>
        </p:grpSpPr>
        <p:sp>
          <p:nvSpPr>
            <p:cNvPr id="115" name="Google Shape;115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5240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3"/>
          <p:cNvSpPr/>
          <p:nvPr/>
        </p:nvSpPr>
        <p:spPr>
          <a:xfrm>
            <a:off x="26993978" y="21901189"/>
            <a:ext cx="1360351" cy="3121367"/>
          </a:xfrm>
          <a:custGeom>
            <a:avLst/>
            <a:gdLst/>
            <a:ahLst/>
            <a:cxnLst/>
            <a:rect l="l" t="t" r="r" b="b"/>
            <a:pathLst>
              <a:path w="1360351" h="3121367" extrusionOk="0">
                <a:moveTo>
                  <a:pt x="0" y="0"/>
                </a:moveTo>
                <a:lnTo>
                  <a:pt x="1360351" y="0"/>
                </a:lnTo>
                <a:lnTo>
                  <a:pt x="1360351" y="3121368"/>
                </a:lnTo>
                <a:lnTo>
                  <a:pt x="0" y="3121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17868" b="-37778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8" name="Google Shape;118;p13"/>
          <p:cNvCxnSpPr/>
          <p:nvPr/>
        </p:nvCxnSpPr>
        <p:spPr>
          <a:xfrm>
            <a:off x="0" y="35509535"/>
            <a:ext cx="32918400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19" name="Google Shape;119;p13"/>
          <p:cNvSpPr/>
          <p:nvPr/>
        </p:nvSpPr>
        <p:spPr>
          <a:xfrm>
            <a:off x="1809238" y="30766500"/>
            <a:ext cx="6293788" cy="3606034"/>
          </a:xfrm>
          <a:custGeom>
            <a:avLst/>
            <a:gdLst/>
            <a:ahLst/>
            <a:cxnLst/>
            <a:rect l="l" t="t" r="r" b="b"/>
            <a:pathLst>
              <a:path w="6293788" h="3606034" extrusionOk="0">
                <a:moveTo>
                  <a:pt x="0" y="0"/>
                </a:moveTo>
                <a:lnTo>
                  <a:pt x="6293788" y="0"/>
                </a:lnTo>
                <a:lnTo>
                  <a:pt x="6293788" y="3606034"/>
                </a:lnTo>
                <a:lnTo>
                  <a:pt x="0" y="3606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0" name="Google Shape;120;p13"/>
          <p:cNvCxnSpPr/>
          <p:nvPr/>
        </p:nvCxnSpPr>
        <p:spPr>
          <a:xfrm rot="10800000">
            <a:off x="16928501" y="30628182"/>
            <a:ext cx="0" cy="4148773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121" name="Google Shape;121;p13"/>
          <p:cNvGrpSpPr/>
          <p:nvPr/>
        </p:nvGrpSpPr>
        <p:grpSpPr>
          <a:xfrm>
            <a:off x="17926273" y="30354827"/>
            <a:ext cx="2591814" cy="2865169"/>
            <a:chOff x="0" y="-85725"/>
            <a:chExt cx="812800" cy="898525"/>
          </a:xfrm>
        </p:grpSpPr>
        <p:sp>
          <p:nvSpPr>
            <p:cNvPr id="122" name="Google Shape;122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13"/>
          <p:cNvSpPr/>
          <p:nvPr/>
        </p:nvSpPr>
        <p:spPr>
          <a:xfrm>
            <a:off x="18303849" y="31004085"/>
            <a:ext cx="1666352" cy="1669388"/>
          </a:xfrm>
          <a:custGeom>
            <a:avLst/>
            <a:gdLst/>
            <a:ahLst/>
            <a:cxnLst/>
            <a:rect l="l" t="t" r="r" b="b"/>
            <a:pathLst>
              <a:path w="1666352" h="1669388" extrusionOk="0">
                <a:moveTo>
                  <a:pt x="0" y="0"/>
                </a:moveTo>
                <a:lnTo>
                  <a:pt x="1666353" y="0"/>
                </a:lnTo>
                <a:lnTo>
                  <a:pt x="1666353" y="1669388"/>
                </a:lnTo>
                <a:lnTo>
                  <a:pt x="0" y="16693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125" name="Google Shape;125;p13"/>
          <p:cNvGrpSpPr/>
          <p:nvPr/>
        </p:nvGrpSpPr>
        <p:grpSpPr>
          <a:xfrm>
            <a:off x="21080495" y="30354827"/>
            <a:ext cx="2591814" cy="2865169"/>
            <a:chOff x="0" y="-85725"/>
            <a:chExt cx="812800" cy="898525"/>
          </a:xfrm>
        </p:grpSpPr>
        <p:sp>
          <p:nvSpPr>
            <p:cNvPr id="126" name="Google Shape;126;p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13"/>
          <p:cNvSpPr/>
          <p:nvPr/>
        </p:nvSpPr>
        <p:spPr>
          <a:xfrm>
            <a:off x="21966437" y="30996185"/>
            <a:ext cx="819930" cy="1855808"/>
          </a:xfrm>
          <a:custGeom>
            <a:avLst/>
            <a:gdLst/>
            <a:ahLst/>
            <a:cxnLst/>
            <a:rect l="l" t="t" r="r" b="b"/>
            <a:pathLst>
              <a:path w="819930" h="1855808" extrusionOk="0">
                <a:moveTo>
                  <a:pt x="0" y="0"/>
                </a:moveTo>
                <a:lnTo>
                  <a:pt x="819930" y="0"/>
                </a:lnTo>
                <a:lnTo>
                  <a:pt x="819930" y="1855808"/>
                </a:lnTo>
                <a:lnTo>
                  <a:pt x="0" y="1855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9" name="Google Shape;129;p13"/>
          <p:cNvSpPr txBox="1"/>
          <p:nvPr/>
        </p:nvSpPr>
        <p:spPr>
          <a:xfrm>
            <a:off x="10967077" y="1550200"/>
            <a:ext cx="113811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47" b="1" i="0" u="none" strike="noStrike" cap="none">
                <a:solidFill>
                  <a:srgbClr val="61407F"/>
                </a:solidFill>
                <a:latin typeface="Poppins"/>
                <a:ea typeface="Poppins"/>
                <a:cs typeface="Poppins"/>
                <a:sym typeface="Poppins"/>
              </a:rPr>
              <a:t>ANIMAL RESEARCH POSTER</a:t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8441285" y="2950186"/>
            <a:ext cx="16035900" cy="30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704" b="1" i="0" u="none" strike="noStrike" cap="none">
                <a:solidFill>
                  <a:srgbClr val="FFE2AA"/>
                </a:solidFill>
                <a:latin typeface="Poppins"/>
                <a:ea typeface="Poppins"/>
                <a:cs typeface="Poppins"/>
                <a:sym typeface="Poppins"/>
              </a:rPr>
              <a:t>THE TOUCAN</a:t>
            </a:r>
            <a:endParaRPr/>
          </a:p>
        </p:txBody>
      </p:sp>
      <p:sp>
        <p:nvSpPr>
          <p:cNvPr id="131" name="Google Shape;131;p13"/>
          <p:cNvSpPr txBox="1"/>
          <p:nvPr/>
        </p:nvSpPr>
        <p:spPr>
          <a:xfrm>
            <a:off x="7543483" y="6016230"/>
            <a:ext cx="17831400" cy="25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incididunt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ut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labore et dolore magna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aliqua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Auctor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augue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mauris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augue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4926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neque</a:t>
            </a:r>
            <a:r>
              <a:rPr lang="en-US" sz="4926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</a:t>
            </a:r>
            <a:endParaRPr dirty="0"/>
          </a:p>
        </p:txBody>
      </p:sp>
      <p:sp>
        <p:nvSpPr>
          <p:cNvPr id="132" name="Google Shape;132;p13"/>
          <p:cNvSpPr txBox="1"/>
          <p:nvPr/>
        </p:nvSpPr>
        <p:spPr>
          <a:xfrm>
            <a:off x="2881412" y="15339622"/>
            <a:ext cx="3573658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EYES</a:t>
            </a:r>
            <a:endParaRPr/>
          </a:p>
        </p:txBody>
      </p:sp>
      <p:sp>
        <p:nvSpPr>
          <p:cNvPr id="133" name="Google Shape;133;p13"/>
          <p:cNvSpPr txBox="1"/>
          <p:nvPr/>
        </p:nvSpPr>
        <p:spPr>
          <a:xfrm>
            <a:off x="2199282" y="16376755"/>
            <a:ext cx="49380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</p:txBody>
      </p:sp>
      <p:sp>
        <p:nvSpPr>
          <p:cNvPr id="134" name="Google Shape;134;p13"/>
          <p:cNvSpPr txBox="1"/>
          <p:nvPr/>
        </p:nvSpPr>
        <p:spPr>
          <a:xfrm>
            <a:off x="2021491" y="23959564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FEATHERS</a:t>
            </a:r>
            <a:endParaRPr dirty="0"/>
          </a:p>
        </p:txBody>
      </p:sp>
      <p:sp>
        <p:nvSpPr>
          <p:cNvPr id="135" name="Google Shape;135;p13"/>
          <p:cNvSpPr txBox="1"/>
          <p:nvPr/>
        </p:nvSpPr>
        <p:spPr>
          <a:xfrm>
            <a:off x="2199282" y="25000736"/>
            <a:ext cx="49380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</p:txBody>
      </p:sp>
      <p:sp>
        <p:nvSpPr>
          <p:cNvPr id="136" name="Google Shape;136;p13"/>
          <p:cNvSpPr txBox="1"/>
          <p:nvPr/>
        </p:nvSpPr>
        <p:spPr>
          <a:xfrm>
            <a:off x="26159667" y="16774248"/>
            <a:ext cx="3573658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BEAK</a:t>
            </a:r>
            <a:endParaRPr dirty="0"/>
          </a:p>
        </p:txBody>
      </p:sp>
      <p:sp>
        <p:nvSpPr>
          <p:cNvPr id="137" name="Google Shape;137;p13"/>
          <p:cNvSpPr txBox="1"/>
          <p:nvPr/>
        </p:nvSpPr>
        <p:spPr>
          <a:xfrm>
            <a:off x="25477537" y="17811382"/>
            <a:ext cx="49380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</p:txBody>
      </p:sp>
      <p:sp>
        <p:nvSpPr>
          <p:cNvPr id="138" name="Google Shape;138;p13"/>
          <p:cNvSpPr txBox="1"/>
          <p:nvPr/>
        </p:nvSpPr>
        <p:spPr>
          <a:xfrm>
            <a:off x="25576669" y="25519844"/>
            <a:ext cx="4093302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CLAWS</a:t>
            </a:r>
            <a:endParaRPr dirty="0"/>
          </a:p>
        </p:txBody>
      </p:sp>
      <p:sp>
        <p:nvSpPr>
          <p:cNvPr id="139" name="Google Shape;139;p13"/>
          <p:cNvSpPr txBox="1"/>
          <p:nvPr/>
        </p:nvSpPr>
        <p:spPr>
          <a:xfrm>
            <a:off x="25154361" y="26576264"/>
            <a:ext cx="49380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3284" b="0" i="0" u="none" strike="noStrike" cap="none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</p:txBody>
      </p:sp>
      <p:sp>
        <p:nvSpPr>
          <p:cNvPr id="140" name="Google Shape;140;p13"/>
          <p:cNvSpPr txBox="1"/>
          <p:nvPr/>
        </p:nvSpPr>
        <p:spPr>
          <a:xfrm>
            <a:off x="8572233" y="30633150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 dirty="0">
                <a:solidFill>
                  <a:srgbClr val="61407F"/>
                </a:solidFill>
                <a:latin typeface="Poppins"/>
                <a:ea typeface="Poppins"/>
                <a:cs typeface="Poppins"/>
                <a:sym typeface="Poppins"/>
              </a:rPr>
              <a:t>POPULATION</a:t>
            </a:r>
            <a:endParaRPr dirty="0"/>
          </a:p>
        </p:txBody>
      </p:sp>
      <p:sp>
        <p:nvSpPr>
          <p:cNvPr id="141" name="Google Shape;141;p13"/>
          <p:cNvSpPr txBox="1"/>
          <p:nvPr/>
        </p:nvSpPr>
        <p:spPr>
          <a:xfrm>
            <a:off x="8572233" y="31751751"/>
            <a:ext cx="7646700" cy="28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incididunt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labore et dolore magna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aliqua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Auctor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augue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mauris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augue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neque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</a:t>
            </a:r>
            <a:endParaRPr dirty="0"/>
          </a:p>
        </p:txBody>
      </p:sp>
      <p:sp>
        <p:nvSpPr>
          <p:cNvPr id="142" name="Google Shape;142;p13"/>
          <p:cNvSpPr txBox="1"/>
          <p:nvPr/>
        </p:nvSpPr>
        <p:spPr>
          <a:xfrm>
            <a:off x="24568341" y="30633150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61407F"/>
                </a:solidFill>
                <a:latin typeface="Poppins"/>
                <a:ea typeface="Poppins"/>
                <a:cs typeface="Poppins"/>
                <a:sym typeface="Poppins"/>
              </a:rPr>
              <a:t>TOUCAN DIET</a:t>
            </a:r>
            <a:endParaRPr/>
          </a:p>
        </p:txBody>
      </p:sp>
      <p:sp>
        <p:nvSpPr>
          <p:cNvPr id="143" name="Google Shape;143;p13"/>
          <p:cNvSpPr txBox="1"/>
          <p:nvPr/>
        </p:nvSpPr>
        <p:spPr>
          <a:xfrm>
            <a:off x="24568341" y="31751751"/>
            <a:ext cx="6586500" cy="28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sed do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eiusmod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incididunt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labore et dolore magna. Lorem ipsum dolor sit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</p:txBody>
      </p:sp>
      <p:sp>
        <p:nvSpPr>
          <p:cNvPr id="144" name="Google Shape;144;p13"/>
          <p:cNvSpPr txBox="1"/>
          <p:nvPr/>
        </p:nvSpPr>
        <p:spPr>
          <a:xfrm>
            <a:off x="17515584" y="33532379"/>
            <a:ext cx="3242883" cy="71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PLANTS</a:t>
            </a:r>
            <a:endParaRPr/>
          </a:p>
        </p:txBody>
      </p:sp>
      <p:sp>
        <p:nvSpPr>
          <p:cNvPr id="145" name="Google Shape;145;p13"/>
          <p:cNvSpPr txBox="1"/>
          <p:nvPr/>
        </p:nvSpPr>
        <p:spPr>
          <a:xfrm>
            <a:off x="20854921" y="33532379"/>
            <a:ext cx="3242883" cy="71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5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FRUITS</a:t>
            </a:r>
            <a:endParaRPr/>
          </a:p>
        </p:txBody>
      </p:sp>
      <p:cxnSp>
        <p:nvCxnSpPr>
          <p:cNvPr id="146" name="Google Shape;146;p13"/>
          <p:cNvCxnSpPr/>
          <p:nvPr/>
        </p:nvCxnSpPr>
        <p:spPr>
          <a:xfrm>
            <a:off x="0" y="41971261"/>
            <a:ext cx="32918400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147" name="Google Shape;147;p13"/>
          <p:cNvGrpSpPr/>
          <p:nvPr/>
        </p:nvGrpSpPr>
        <p:grpSpPr>
          <a:xfrm>
            <a:off x="1982045" y="36212729"/>
            <a:ext cx="5293575" cy="4831425"/>
            <a:chOff x="0" y="-323850"/>
            <a:chExt cx="7058100" cy="6441899"/>
          </a:xfrm>
        </p:grpSpPr>
        <p:sp>
          <p:nvSpPr>
            <p:cNvPr id="148" name="Google Shape;148;p13"/>
            <p:cNvSpPr txBox="1"/>
            <p:nvPr/>
          </p:nvSpPr>
          <p:spPr>
            <a:xfrm>
              <a:off x="691808" y="-323850"/>
              <a:ext cx="5674500" cy="2712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494" b="1" i="0" u="none" strike="noStrike" cap="none" dirty="0">
                  <a:solidFill>
                    <a:srgbClr val="61407F"/>
                  </a:solidFill>
                  <a:latin typeface="Poppins"/>
                  <a:ea typeface="Poppins"/>
                  <a:cs typeface="Poppins"/>
                  <a:sym typeface="Poppins"/>
                </a:rPr>
                <a:t>1</a:t>
              </a:r>
              <a:endParaRPr dirty="0"/>
            </a:p>
          </p:txBody>
        </p:sp>
        <p:sp>
          <p:nvSpPr>
            <p:cNvPr id="149" name="Google Shape;149;p13"/>
            <p:cNvSpPr txBox="1"/>
            <p:nvPr/>
          </p:nvSpPr>
          <p:spPr>
            <a:xfrm>
              <a:off x="0" y="2188357"/>
              <a:ext cx="7058100" cy="10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926" b="1" i="0" u="none" strike="noStrike" cap="none" dirty="0">
                  <a:solidFill>
                    <a:srgbClr val="61407F"/>
                  </a:solidFill>
                  <a:latin typeface="Poppins"/>
                  <a:ea typeface="Poppins"/>
                  <a:cs typeface="Poppins"/>
                  <a:sym typeface="Poppins"/>
                </a:rPr>
                <a:t>POINT 01</a:t>
              </a:r>
              <a:endParaRPr dirty="0"/>
            </a:p>
          </p:txBody>
        </p:sp>
        <p:sp>
          <p:nvSpPr>
            <p:cNvPr id="150" name="Google Shape;150;p13"/>
            <p:cNvSpPr txBox="1"/>
            <p:nvPr/>
          </p:nvSpPr>
          <p:spPr>
            <a:xfrm>
              <a:off x="526999" y="3893848"/>
              <a:ext cx="6003900" cy="2224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Lorem ipsum dolor sit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amet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,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consectetur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adipiscing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</a:t>
              </a:r>
              <a:endParaRPr dirty="0"/>
            </a:p>
          </p:txBody>
        </p:sp>
      </p:grpSp>
      <p:grpSp>
        <p:nvGrpSpPr>
          <p:cNvPr id="151" name="Google Shape;151;p13"/>
          <p:cNvGrpSpPr/>
          <p:nvPr/>
        </p:nvGrpSpPr>
        <p:grpSpPr>
          <a:xfrm>
            <a:off x="7696463" y="36212729"/>
            <a:ext cx="5293575" cy="4831425"/>
            <a:chOff x="0" y="-323850"/>
            <a:chExt cx="7058100" cy="6441898"/>
          </a:xfrm>
        </p:grpSpPr>
        <p:sp>
          <p:nvSpPr>
            <p:cNvPr id="152" name="Google Shape;152;p13"/>
            <p:cNvSpPr txBox="1"/>
            <p:nvPr/>
          </p:nvSpPr>
          <p:spPr>
            <a:xfrm>
              <a:off x="691808" y="-323850"/>
              <a:ext cx="5674500" cy="27121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494" b="1" dirty="0">
                  <a:solidFill>
                    <a:srgbClr val="61407F"/>
                  </a:solidFill>
                  <a:latin typeface="Poppins"/>
                  <a:cs typeface="Poppins"/>
                  <a:sym typeface="Poppins"/>
                </a:rPr>
                <a:t>2</a:t>
              </a:r>
              <a:endParaRPr dirty="0"/>
            </a:p>
          </p:txBody>
        </p:sp>
        <p:sp>
          <p:nvSpPr>
            <p:cNvPr id="153" name="Google Shape;153;p13"/>
            <p:cNvSpPr txBox="1"/>
            <p:nvPr/>
          </p:nvSpPr>
          <p:spPr>
            <a:xfrm>
              <a:off x="0" y="2188357"/>
              <a:ext cx="7058100" cy="10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926" b="1" i="0" u="none" strike="noStrike" cap="none">
                  <a:solidFill>
                    <a:srgbClr val="61407F"/>
                  </a:solidFill>
                  <a:latin typeface="Poppins"/>
                  <a:ea typeface="Poppins"/>
                  <a:cs typeface="Poppins"/>
                  <a:sym typeface="Poppins"/>
                </a:rPr>
                <a:t>POINT 02</a:t>
              </a:r>
              <a:endParaRPr/>
            </a:p>
          </p:txBody>
        </p:sp>
        <p:sp>
          <p:nvSpPr>
            <p:cNvPr id="154" name="Google Shape;154;p13"/>
            <p:cNvSpPr txBox="1"/>
            <p:nvPr/>
          </p:nvSpPr>
          <p:spPr>
            <a:xfrm>
              <a:off x="526999" y="3893847"/>
              <a:ext cx="6003900" cy="2224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Lorem ipsum dolor sit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amet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,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consectetur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adipiscing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</a:t>
              </a:r>
              <a:endParaRPr dirty="0"/>
            </a:p>
          </p:txBody>
        </p:sp>
      </p:grpSp>
      <p:grpSp>
        <p:nvGrpSpPr>
          <p:cNvPr id="155" name="Google Shape;155;p13"/>
          <p:cNvGrpSpPr/>
          <p:nvPr/>
        </p:nvGrpSpPr>
        <p:grpSpPr>
          <a:xfrm>
            <a:off x="13410882" y="36212729"/>
            <a:ext cx="5293575" cy="4831425"/>
            <a:chOff x="0" y="-323850"/>
            <a:chExt cx="7058100" cy="6441898"/>
          </a:xfrm>
        </p:grpSpPr>
        <p:sp>
          <p:nvSpPr>
            <p:cNvPr id="156" name="Google Shape;156;p13"/>
            <p:cNvSpPr txBox="1"/>
            <p:nvPr/>
          </p:nvSpPr>
          <p:spPr>
            <a:xfrm>
              <a:off x="691808" y="-323850"/>
              <a:ext cx="5674500" cy="27121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494" b="1" dirty="0">
                  <a:solidFill>
                    <a:srgbClr val="61407F"/>
                  </a:solidFill>
                  <a:latin typeface="Poppins"/>
                  <a:cs typeface="Poppins"/>
                  <a:sym typeface="Poppins"/>
                </a:rPr>
                <a:t>3</a:t>
              </a:r>
              <a:endParaRPr dirty="0"/>
            </a:p>
          </p:txBody>
        </p:sp>
        <p:sp>
          <p:nvSpPr>
            <p:cNvPr id="157" name="Google Shape;157;p13"/>
            <p:cNvSpPr txBox="1"/>
            <p:nvPr/>
          </p:nvSpPr>
          <p:spPr>
            <a:xfrm>
              <a:off x="0" y="2188357"/>
              <a:ext cx="7058100" cy="10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926" b="1" i="0" u="none" strike="noStrike" cap="none">
                  <a:solidFill>
                    <a:srgbClr val="61407F"/>
                  </a:solidFill>
                  <a:latin typeface="Poppins"/>
                  <a:ea typeface="Poppins"/>
                  <a:cs typeface="Poppins"/>
                  <a:sym typeface="Poppins"/>
                </a:rPr>
                <a:t>POINT 03</a:t>
              </a:r>
              <a:endParaRPr/>
            </a:p>
          </p:txBody>
        </p:sp>
        <p:sp>
          <p:nvSpPr>
            <p:cNvPr id="158" name="Google Shape;158;p13"/>
            <p:cNvSpPr txBox="1"/>
            <p:nvPr/>
          </p:nvSpPr>
          <p:spPr>
            <a:xfrm>
              <a:off x="526999" y="3893847"/>
              <a:ext cx="6003900" cy="2224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Lorem ipsum dolor sit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amet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,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consectetur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84" b="0" i="0" u="none" strike="noStrike" cap="none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adipiscing</a:t>
              </a:r>
              <a:r>
                <a:rPr lang="en-US" sz="3284" b="0" i="0" u="none" strike="noStrike" cap="none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</a:t>
              </a:r>
              <a:endParaRPr dirty="0"/>
            </a:p>
          </p:txBody>
        </p:sp>
      </p:grpSp>
      <p:cxnSp>
        <p:nvCxnSpPr>
          <p:cNvPr id="159" name="Google Shape;159;p13"/>
          <p:cNvCxnSpPr/>
          <p:nvPr/>
        </p:nvCxnSpPr>
        <p:spPr>
          <a:xfrm rot="10800000">
            <a:off x="19892001" y="36455617"/>
            <a:ext cx="0" cy="4569563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60" name="Google Shape;160;p13"/>
          <p:cNvSpPr/>
          <p:nvPr/>
        </p:nvSpPr>
        <p:spPr>
          <a:xfrm flipH="1">
            <a:off x="27861642" y="36553318"/>
            <a:ext cx="3022146" cy="4374159"/>
          </a:xfrm>
          <a:custGeom>
            <a:avLst/>
            <a:gdLst/>
            <a:ahLst/>
            <a:cxnLst/>
            <a:rect l="l" t="t" r="r" b="b"/>
            <a:pathLst>
              <a:path w="3022146" h="4374159" extrusionOk="0">
                <a:moveTo>
                  <a:pt x="3022146" y="0"/>
                </a:moveTo>
                <a:lnTo>
                  <a:pt x="0" y="0"/>
                </a:lnTo>
                <a:lnTo>
                  <a:pt x="0" y="4374159"/>
                </a:lnTo>
                <a:lnTo>
                  <a:pt x="3022146" y="4374159"/>
                </a:lnTo>
                <a:lnTo>
                  <a:pt x="3022146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1" name="Google Shape;161;p13"/>
          <p:cNvSpPr txBox="1"/>
          <p:nvPr/>
        </p:nvSpPr>
        <p:spPr>
          <a:xfrm>
            <a:off x="20707551" y="36322267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61407F"/>
                </a:solidFill>
                <a:latin typeface="Poppins"/>
                <a:ea typeface="Poppins"/>
                <a:cs typeface="Poppins"/>
                <a:sym typeface="Poppins"/>
              </a:rPr>
              <a:t>FUN FACTS</a:t>
            </a:r>
            <a:endParaRPr/>
          </a:p>
        </p:txBody>
      </p:sp>
      <p:sp>
        <p:nvSpPr>
          <p:cNvPr id="162" name="Google Shape;162;p13"/>
          <p:cNvSpPr txBox="1"/>
          <p:nvPr/>
        </p:nvSpPr>
        <p:spPr>
          <a:xfrm>
            <a:off x="20707551" y="37412293"/>
            <a:ext cx="7646700" cy="3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09027" marR="0" lvl="1" indent="-35451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84"/>
              <a:buFont typeface="Arial"/>
              <a:buChar char="•"/>
            </a:pP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</a:t>
            </a:r>
            <a:endParaRPr dirty="0"/>
          </a:p>
          <a:p>
            <a:pPr marL="709027" marR="0" lvl="1" indent="-35451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84"/>
              <a:buFont typeface="Arial"/>
              <a:buChar char="•"/>
            </a:pP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  <a:p>
            <a:pPr marL="709027" marR="0" lvl="1" indent="-35451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84"/>
              <a:buFont typeface="Arial"/>
              <a:buChar char="•"/>
            </a:pP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amet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consectetur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adipiscing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3284" b="0" i="0" u="none" strike="noStrike" cap="none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elit</a:t>
            </a:r>
            <a:r>
              <a:rPr lang="en-US" sz="3284" b="0" i="0" u="none" strike="noStrike" cap="none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dirty="0"/>
          </a:p>
        </p:txBody>
      </p:sp>
      <p:sp>
        <p:nvSpPr>
          <p:cNvPr id="163" name="Google Shape;163;p13"/>
          <p:cNvSpPr txBox="1"/>
          <p:nvPr/>
        </p:nvSpPr>
        <p:spPr>
          <a:xfrm>
            <a:off x="5791586" y="42498619"/>
            <a:ext cx="213351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0" i="0" u="none" strike="noStrike" cap="none">
                <a:solidFill>
                  <a:srgbClr val="61407F"/>
                </a:solidFill>
                <a:latin typeface="Poppins"/>
                <a:ea typeface="Poppins"/>
                <a:cs typeface="Poppins"/>
                <a:sym typeface="Poppins"/>
              </a:rPr>
              <a:t>SOURCES: ADD LINKS/SOURCES HERE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D4C6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4"/>
          <p:cNvGrpSpPr/>
          <p:nvPr/>
        </p:nvGrpSpPr>
        <p:grpSpPr>
          <a:xfrm>
            <a:off x="942109" y="-1854777"/>
            <a:ext cx="18499075" cy="46735893"/>
            <a:chOff x="0" y="-161925"/>
            <a:chExt cx="1614999" cy="4080118"/>
          </a:xfrm>
        </p:grpSpPr>
        <p:sp>
          <p:nvSpPr>
            <p:cNvPr id="169" name="Google Shape;169;p14"/>
            <p:cNvSpPr/>
            <p:nvPr/>
          </p:nvSpPr>
          <p:spPr>
            <a:xfrm>
              <a:off x="0" y="0"/>
              <a:ext cx="1614999" cy="3918193"/>
            </a:xfrm>
            <a:custGeom>
              <a:avLst/>
              <a:gdLst/>
              <a:ahLst/>
              <a:cxnLst/>
              <a:rect l="l" t="t" r="r" b="b"/>
              <a:pathLst>
                <a:path w="1614999" h="3918193" extrusionOk="0">
                  <a:moveTo>
                    <a:pt x="0" y="0"/>
                  </a:moveTo>
                  <a:lnTo>
                    <a:pt x="1614999" y="0"/>
                  </a:lnTo>
                  <a:lnTo>
                    <a:pt x="1614999" y="3918193"/>
                  </a:lnTo>
                  <a:lnTo>
                    <a:pt x="0" y="3918193"/>
                  </a:lnTo>
                  <a:close/>
                </a:path>
              </a:pathLst>
            </a:custGeom>
            <a:solidFill>
              <a:srgbClr val="F6FFD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Google Shape;170;p14"/>
            <p:cNvSpPr txBox="1"/>
            <p:nvPr/>
          </p:nvSpPr>
          <p:spPr>
            <a:xfrm>
              <a:off x="0" y="-161925"/>
              <a:ext cx="1614999" cy="4080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14"/>
          <p:cNvSpPr/>
          <p:nvPr/>
        </p:nvSpPr>
        <p:spPr>
          <a:xfrm rot="9128909">
            <a:off x="-3106350" y="-1108443"/>
            <a:ext cx="18952299" cy="17987455"/>
          </a:xfrm>
          <a:custGeom>
            <a:avLst/>
            <a:gdLst/>
            <a:ahLst/>
            <a:cxnLst/>
            <a:rect l="l" t="t" r="r" b="b"/>
            <a:pathLst>
              <a:path w="18952299" h="17987455" extrusionOk="0">
                <a:moveTo>
                  <a:pt x="0" y="0"/>
                </a:moveTo>
                <a:lnTo>
                  <a:pt x="18952299" y="0"/>
                </a:lnTo>
                <a:lnTo>
                  <a:pt x="18952299" y="17987454"/>
                </a:lnTo>
                <a:lnTo>
                  <a:pt x="0" y="179874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172" name="Google Shape;172;p14"/>
          <p:cNvGrpSpPr/>
          <p:nvPr/>
        </p:nvGrpSpPr>
        <p:grpSpPr>
          <a:xfrm>
            <a:off x="4174484" y="20090826"/>
            <a:ext cx="12034325" cy="3343278"/>
            <a:chOff x="0" y="-161925"/>
            <a:chExt cx="1050616" cy="291874"/>
          </a:xfrm>
        </p:grpSpPr>
        <p:sp>
          <p:nvSpPr>
            <p:cNvPr id="173" name="Google Shape;173;p14"/>
            <p:cNvSpPr/>
            <p:nvPr/>
          </p:nvSpPr>
          <p:spPr>
            <a:xfrm>
              <a:off x="0" y="0"/>
              <a:ext cx="1050616" cy="129949"/>
            </a:xfrm>
            <a:custGeom>
              <a:avLst/>
              <a:gdLst/>
              <a:ahLst/>
              <a:cxnLst/>
              <a:rect l="l" t="t" r="r" b="b"/>
              <a:pathLst>
                <a:path w="1050616" h="129949" extrusionOk="0">
                  <a:moveTo>
                    <a:pt x="64974" y="0"/>
                  </a:moveTo>
                  <a:lnTo>
                    <a:pt x="985641" y="0"/>
                  </a:lnTo>
                  <a:cubicBezTo>
                    <a:pt x="1021526" y="0"/>
                    <a:pt x="1050616" y="29090"/>
                    <a:pt x="1050616" y="64974"/>
                  </a:cubicBezTo>
                  <a:lnTo>
                    <a:pt x="1050616" y="64974"/>
                  </a:lnTo>
                  <a:cubicBezTo>
                    <a:pt x="1050616" y="82207"/>
                    <a:pt x="1043770" y="98733"/>
                    <a:pt x="1031585" y="110918"/>
                  </a:cubicBezTo>
                  <a:cubicBezTo>
                    <a:pt x="1019400" y="123103"/>
                    <a:pt x="1002874" y="129949"/>
                    <a:pt x="985641" y="129949"/>
                  </a:cubicBezTo>
                  <a:lnTo>
                    <a:pt x="64974" y="129949"/>
                  </a:lnTo>
                  <a:cubicBezTo>
                    <a:pt x="29090" y="129949"/>
                    <a:pt x="0" y="100859"/>
                    <a:pt x="0" y="64974"/>
                  </a:cubicBezTo>
                  <a:lnTo>
                    <a:pt x="0" y="64974"/>
                  </a:lnTo>
                  <a:cubicBezTo>
                    <a:pt x="0" y="29090"/>
                    <a:pt x="29090" y="0"/>
                    <a:pt x="64974" y="0"/>
                  </a:cubicBezTo>
                  <a:close/>
                </a:path>
              </a:pathLst>
            </a:custGeom>
            <a:solidFill>
              <a:srgbClr val="C9E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4"/>
            <p:cNvSpPr txBox="1"/>
            <p:nvPr/>
          </p:nvSpPr>
          <p:spPr>
            <a:xfrm>
              <a:off x="0" y="-161925"/>
              <a:ext cx="1050616" cy="291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14"/>
          <p:cNvGrpSpPr/>
          <p:nvPr/>
        </p:nvGrpSpPr>
        <p:grpSpPr>
          <a:xfrm>
            <a:off x="2966598" y="34118493"/>
            <a:ext cx="3886343" cy="4296231"/>
            <a:chOff x="0" y="-85725"/>
            <a:chExt cx="812800" cy="898525"/>
          </a:xfrm>
        </p:grpSpPr>
        <p:sp>
          <p:nvSpPr>
            <p:cNvPr id="176" name="Google Shape;176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4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14"/>
          <p:cNvGrpSpPr/>
          <p:nvPr/>
        </p:nvGrpSpPr>
        <p:grpSpPr>
          <a:xfrm>
            <a:off x="8315223" y="34219811"/>
            <a:ext cx="3752847" cy="4148655"/>
            <a:chOff x="0" y="-85725"/>
            <a:chExt cx="812800" cy="898525"/>
          </a:xfrm>
        </p:grpSpPr>
        <p:sp>
          <p:nvSpPr>
            <p:cNvPr id="179" name="Google Shape;179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4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14"/>
          <p:cNvGrpSpPr/>
          <p:nvPr/>
        </p:nvGrpSpPr>
        <p:grpSpPr>
          <a:xfrm>
            <a:off x="13514792" y="34219811"/>
            <a:ext cx="3752847" cy="4148655"/>
            <a:chOff x="0" y="-85725"/>
            <a:chExt cx="812800" cy="898525"/>
          </a:xfrm>
        </p:grpSpPr>
        <p:sp>
          <p:nvSpPr>
            <p:cNvPr id="182" name="Google Shape;182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4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525" tIns="208525" rIns="208525" bIns="208525" anchor="ctr" anchorCtr="0">
              <a:noAutofit/>
            </a:bodyPr>
            <a:lstStyle/>
            <a:p>
              <a:pPr marL="0" marR="0" lvl="0" indent="0" algn="ctr" rtl="0">
                <a:lnSpc>
                  <a:spcPct val="44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14"/>
          <p:cNvSpPr/>
          <p:nvPr/>
        </p:nvSpPr>
        <p:spPr>
          <a:xfrm>
            <a:off x="4331352" y="35089531"/>
            <a:ext cx="1230441" cy="2939909"/>
          </a:xfrm>
          <a:custGeom>
            <a:avLst/>
            <a:gdLst/>
            <a:ahLst/>
            <a:cxnLst/>
            <a:rect l="l" t="t" r="r" b="b"/>
            <a:pathLst>
              <a:path w="1230441" h="2939909" extrusionOk="0">
                <a:moveTo>
                  <a:pt x="0" y="0"/>
                </a:moveTo>
                <a:lnTo>
                  <a:pt x="1230441" y="0"/>
                </a:lnTo>
                <a:lnTo>
                  <a:pt x="1230441" y="2939909"/>
                </a:lnTo>
                <a:lnTo>
                  <a:pt x="0" y="2939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5" name="Google Shape;185;p14"/>
          <p:cNvSpPr/>
          <p:nvPr/>
        </p:nvSpPr>
        <p:spPr>
          <a:xfrm>
            <a:off x="8992142" y="35521534"/>
            <a:ext cx="2399009" cy="1941016"/>
          </a:xfrm>
          <a:custGeom>
            <a:avLst/>
            <a:gdLst/>
            <a:ahLst/>
            <a:cxnLst/>
            <a:rect l="l" t="t" r="r" b="b"/>
            <a:pathLst>
              <a:path w="2399009" h="1941016" extrusionOk="0">
                <a:moveTo>
                  <a:pt x="0" y="0"/>
                </a:moveTo>
                <a:lnTo>
                  <a:pt x="2399009" y="0"/>
                </a:lnTo>
                <a:lnTo>
                  <a:pt x="2399009" y="1941017"/>
                </a:lnTo>
                <a:lnTo>
                  <a:pt x="0" y="19410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6" name="Google Shape;186;p14"/>
          <p:cNvSpPr/>
          <p:nvPr/>
        </p:nvSpPr>
        <p:spPr>
          <a:xfrm>
            <a:off x="14840343" y="35110021"/>
            <a:ext cx="1406092" cy="2723065"/>
          </a:xfrm>
          <a:custGeom>
            <a:avLst/>
            <a:gdLst/>
            <a:ahLst/>
            <a:cxnLst/>
            <a:rect l="l" t="t" r="r" b="b"/>
            <a:pathLst>
              <a:path w="1406092" h="2723065" extrusionOk="0">
                <a:moveTo>
                  <a:pt x="0" y="0"/>
                </a:moveTo>
                <a:lnTo>
                  <a:pt x="1406092" y="0"/>
                </a:lnTo>
                <a:lnTo>
                  <a:pt x="1406092" y="2723064"/>
                </a:lnTo>
                <a:lnTo>
                  <a:pt x="0" y="2723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7" name="Google Shape;187;p14"/>
          <p:cNvCxnSpPr/>
          <p:nvPr/>
        </p:nvCxnSpPr>
        <p:spPr>
          <a:xfrm>
            <a:off x="20329736" y="12253491"/>
            <a:ext cx="11256511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88" name="Google Shape;188;p14"/>
          <p:cNvCxnSpPr/>
          <p:nvPr/>
        </p:nvCxnSpPr>
        <p:spPr>
          <a:xfrm>
            <a:off x="20329736" y="20188074"/>
            <a:ext cx="11256511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89" name="Google Shape;189;p14"/>
          <p:cNvCxnSpPr/>
          <p:nvPr/>
        </p:nvCxnSpPr>
        <p:spPr>
          <a:xfrm>
            <a:off x="20329736" y="31451301"/>
            <a:ext cx="11256511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pic>
        <p:nvPicPr>
          <p:cNvPr id="190" name="Google Shape;190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387728" y="19530068"/>
            <a:ext cx="12925277" cy="82059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4"/>
          <p:cNvCxnSpPr/>
          <p:nvPr/>
        </p:nvCxnSpPr>
        <p:spPr>
          <a:xfrm>
            <a:off x="20376313" y="38414724"/>
            <a:ext cx="11256511" cy="0"/>
          </a:xfrm>
          <a:prstGeom prst="straightConnector1">
            <a:avLst/>
          </a:prstGeom>
          <a:noFill/>
          <a:ln w="15240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192" name="Google Shape;192;p14"/>
          <p:cNvCxnSpPr/>
          <p:nvPr/>
        </p:nvCxnSpPr>
        <p:spPr>
          <a:xfrm rot="10800000">
            <a:off x="26105314" y="4821167"/>
            <a:ext cx="0" cy="5091121"/>
          </a:xfrm>
          <a:prstGeom prst="straightConnector1">
            <a:avLst/>
          </a:prstGeom>
          <a:noFill/>
          <a:ln w="152400" cap="flat" cmpd="sng">
            <a:solidFill>
              <a:srgbClr val="C9E16D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193" name="Google Shape;193;p14"/>
          <p:cNvGrpSpPr/>
          <p:nvPr/>
        </p:nvGrpSpPr>
        <p:grpSpPr>
          <a:xfrm>
            <a:off x="25785467" y="3956319"/>
            <a:ext cx="792511" cy="848234"/>
            <a:chOff x="0" y="-57150"/>
            <a:chExt cx="812800" cy="869950"/>
          </a:xfrm>
        </p:grpSpPr>
        <p:sp>
          <p:nvSpPr>
            <p:cNvPr id="194" name="Google Shape;194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442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4"/>
            <p:cNvSpPr txBox="1"/>
            <p:nvPr/>
          </p:nvSpPr>
          <p:spPr>
            <a:xfrm>
              <a:off x="76200" y="-57150"/>
              <a:ext cx="660400" cy="793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383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4"/>
          <p:cNvSpPr txBox="1"/>
          <p:nvPr/>
        </p:nvSpPr>
        <p:spPr>
          <a:xfrm>
            <a:off x="4255785" y="22236950"/>
            <a:ext cx="120342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47" b="1" i="0" u="none" strike="noStrike" cap="none">
                <a:solidFill>
                  <a:srgbClr val="61407F"/>
                </a:solidFill>
                <a:latin typeface="Poppins"/>
                <a:ea typeface="Poppins"/>
                <a:cs typeface="Poppins"/>
                <a:sym typeface="Poppins"/>
              </a:rPr>
              <a:t>ANIMAL RESEARCH POSTER</a:t>
            </a:r>
            <a:endParaRPr/>
          </a:p>
        </p:txBody>
      </p:sp>
      <p:sp>
        <p:nvSpPr>
          <p:cNvPr id="197" name="Google Shape;197;p14"/>
          <p:cNvSpPr txBox="1"/>
          <p:nvPr/>
        </p:nvSpPr>
        <p:spPr>
          <a:xfrm>
            <a:off x="3413611" y="23598768"/>
            <a:ext cx="13556100" cy="30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704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THE SNAKE</a:t>
            </a:r>
            <a:endParaRPr/>
          </a:p>
        </p:txBody>
      </p:sp>
      <p:sp>
        <p:nvSpPr>
          <p:cNvPr id="198" name="Google Shape;198;p14"/>
          <p:cNvSpPr txBox="1"/>
          <p:nvPr/>
        </p:nvSpPr>
        <p:spPr>
          <a:xfrm>
            <a:off x="3990082" y="28770222"/>
            <a:ext cx="12565500" cy="28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99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 incididunt ut labore et dolore magna aliqua. Auctor augue mauris augue neque. </a:t>
            </a:r>
            <a:endParaRPr/>
          </a:p>
        </p:txBody>
      </p:sp>
      <p:sp>
        <p:nvSpPr>
          <p:cNvPr id="199" name="Google Shape;199;p14"/>
          <p:cNvSpPr txBox="1"/>
          <p:nvPr/>
        </p:nvSpPr>
        <p:spPr>
          <a:xfrm>
            <a:off x="5378147" y="33025993"/>
            <a:ext cx="9789490" cy="893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30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OBJECTIVE</a:t>
            </a:r>
            <a:endParaRPr/>
          </a:p>
        </p:txBody>
      </p:sp>
      <p:sp>
        <p:nvSpPr>
          <p:cNvPr id="200" name="Google Shape;200;p14"/>
          <p:cNvSpPr txBox="1"/>
          <p:nvPr/>
        </p:nvSpPr>
        <p:spPr>
          <a:xfrm>
            <a:off x="3325017" y="38750582"/>
            <a:ext cx="309964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POINT 01</a:t>
            </a:r>
            <a:endParaRPr/>
          </a:p>
        </p:txBody>
      </p:sp>
      <p:sp>
        <p:nvSpPr>
          <p:cNvPr id="201" name="Google Shape;201;p14"/>
          <p:cNvSpPr txBox="1"/>
          <p:nvPr/>
        </p:nvSpPr>
        <p:spPr>
          <a:xfrm>
            <a:off x="2508561" y="40002505"/>
            <a:ext cx="47325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tempor.</a:t>
            </a:r>
            <a:endParaRPr/>
          </a:p>
        </p:txBody>
      </p:sp>
      <p:sp>
        <p:nvSpPr>
          <p:cNvPr id="202" name="Google Shape;202;p14"/>
          <p:cNvSpPr txBox="1"/>
          <p:nvPr/>
        </p:nvSpPr>
        <p:spPr>
          <a:xfrm>
            <a:off x="8233598" y="38750582"/>
            <a:ext cx="3916096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POINT 02</a:t>
            </a:r>
            <a:endParaRPr/>
          </a:p>
        </p:txBody>
      </p:sp>
      <p:sp>
        <p:nvSpPr>
          <p:cNvPr id="203" name="Google Shape;203;p14"/>
          <p:cNvSpPr txBox="1"/>
          <p:nvPr/>
        </p:nvSpPr>
        <p:spPr>
          <a:xfrm>
            <a:off x="7825370" y="40080707"/>
            <a:ext cx="47325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tempor.</a:t>
            </a:r>
            <a:endParaRPr/>
          </a:p>
        </p:txBody>
      </p:sp>
      <p:sp>
        <p:nvSpPr>
          <p:cNvPr id="204" name="Google Shape;204;p14"/>
          <p:cNvSpPr txBox="1"/>
          <p:nvPr/>
        </p:nvSpPr>
        <p:spPr>
          <a:xfrm>
            <a:off x="13958636" y="38750582"/>
            <a:ext cx="309964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POINT 03</a:t>
            </a:r>
            <a:endParaRPr/>
          </a:p>
        </p:txBody>
      </p:sp>
      <p:sp>
        <p:nvSpPr>
          <p:cNvPr id="205" name="Google Shape;205;p14"/>
          <p:cNvSpPr txBox="1"/>
          <p:nvPr/>
        </p:nvSpPr>
        <p:spPr>
          <a:xfrm>
            <a:off x="13142180" y="40002505"/>
            <a:ext cx="47325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tempor.</a:t>
            </a:r>
            <a:endParaRPr/>
          </a:p>
        </p:txBody>
      </p:sp>
      <p:sp>
        <p:nvSpPr>
          <p:cNvPr id="206" name="Google Shape;206;p14"/>
          <p:cNvSpPr txBox="1"/>
          <p:nvPr/>
        </p:nvSpPr>
        <p:spPr>
          <a:xfrm>
            <a:off x="23382364" y="818160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METHODOLOGY</a:t>
            </a:r>
            <a:endParaRPr/>
          </a:p>
        </p:txBody>
      </p:sp>
      <p:sp>
        <p:nvSpPr>
          <p:cNvPr id="207" name="Google Shape;207;p14"/>
          <p:cNvSpPr txBox="1"/>
          <p:nvPr/>
        </p:nvSpPr>
        <p:spPr>
          <a:xfrm>
            <a:off x="20400859" y="1788484"/>
            <a:ext cx="11256600" cy="1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 incididunt ut labore et dolore magna aliqua. Auctor augue mauris augue.</a:t>
            </a:r>
            <a:endParaRPr/>
          </a:p>
        </p:txBody>
      </p:sp>
      <p:sp>
        <p:nvSpPr>
          <p:cNvPr id="208" name="Google Shape;208;p14"/>
          <p:cNvSpPr txBox="1"/>
          <p:nvPr/>
        </p:nvSpPr>
        <p:spPr>
          <a:xfrm>
            <a:off x="20777469" y="14082709"/>
            <a:ext cx="4255788" cy="2065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4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1,000</a:t>
            </a:r>
            <a:endParaRPr/>
          </a:p>
        </p:txBody>
      </p:sp>
      <p:sp>
        <p:nvSpPr>
          <p:cNvPr id="209" name="Google Shape;209;p14"/>
          <p:cNvSpPr txBox="1"/>
          <p:nvPr/>
        </p:nvSpPr>
        <p:spPr>
          <a:xfrm>
            <a:off x="20258613" y="16014489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POINT 01</a:t>
            </a:r>
            <a:endParaRPr/>
          </a:p>
        </p:txBody>
      </p:sp>
      <p:sp>
        <p:nvSpPr>
          <p:cNvPr id="210" name="Google Shape;210;p14"/>
          <p:cNvSpPr txBox="1"/>
          <p:nvPr/>
        </p:nvSpPr>
        <p:spPr>
          <a:xfrm>
            <a:off x="20653862" y="17305514"/>
            <a:ext cx="4503000" cy="1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adipiscing.</a:t>
            </a:r>
            <a:endParaRPr/>
          </a:p>
        </p:txBody>
      </p:sp>
      <p:sp>
        <p:nvSpPr>
          <p:cNvPr id="211" name="Google Shape;211;p14"/>
          <p:cNvSpPr txBox="1"/>
          <p:nvPr/>
        </p:nvSpPr>
        <p:spPr>
          <a:xfrm>
            <a:off x="26407129" y="14006686"/>
            <a:ext cx="5225695" cy="2065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4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10,000</a:t>
            </a:r>
            <a:endParaRPr/>
          </a:p>
        </p:txBody>
      </p:sp>
      <p:sp>
        <p:nvSpPr>
          <p:cNvPr id="212" name="Google Shape;212;p14"/>
          <p:cNvSpPr txBox="1"/>
          <p:nvPr/>
        </p:nvSpPr>
        <p:spPr>
          <a:xfrm>
            <a:off x="26373226" y="16014489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POINT 02</a:t>
            </a:r>
            <a:endParaRPr/>
          </a:p>
        </p:txBody>
      </p:sp>
      <p:sp>
        <p:nvSpPr>
          <p:cNvPr id="213" name="Google Shape;213;p14"/>
          <p:cNvSpPr txBox="1"/>
          <p:nvPr/>
        </p:nvSpPr>
        <p:spPr>
          <a:xfrm>
            <a:off x="26768475" y="17305514"/>
            <a:ext cx="4503000" cy="1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adipiscing.</a:t>
            </a:r>
            <a:endParaRPr/>
          </a:p>
        </p:txBody>
      </p:sp>
      <p:sp>
        <p:nvSpPr>
          <p:cNvPr id="214" name="Google Shape;214;p14"/>
          <p:cNvSpPr txBox="1"/>
          <p:nvPr/>
        </p:nvSpPr>
        <p:spPr>
          <a:xfrm>
            <a:off x="22079782" y="39110049"/>
            <a:ext cx="8203883" cy="750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RELATED LITERATURE</a:t>
            </a:r>
            <a:endParaRPr/>
          </a:p>
        </p:txBody>
      </p:sp>
      <p:sp>
        <p:nvSpPr>
          <p:cNvPr id="215" name="Google Shape;215;p14"/>
          <p:cNvSpPr txBox="1"/>
          <p:nvPr/>
        </p:nvSpPr>
        <p:spPr>
          <a:xfrm>
            <a:off x="20581142" y="40295025"/>
            <a:ext cx="107808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23" marR="0" lvl="1" indent="-30226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elit. </a:t>
            </a:r>
            <a:endParaRPr/>
          </a:p>
          <a:p>
            <a:pPr marL="604523" marR="0" lvl="1" indent="-30226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elit.</a:t>
            </a:r>
            <a:endParaRPr/>
          </a:p>
          <a:p>
            <a:pPr marL="604523" marR="0" lvl="1" indent="-30226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elit.</a:t>
            </a:r>
            <a:endParaRPr/>
          </a:p>
          <a:p>
            <a:pPr marL="604523" marR="0" lvl="1" indent="-30226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elit. </a:t>
            </a:r>
            <a:endParaRPr/>
          </a:p>
          <a:p>
            <a:pPr marL="604523" marR="0" lvl="1" indent="-30226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elit.</a:t>
            </a:r>
            <a:endParaRPr/>
          </a:p>
        </p:txBody>
      </p:sp>
      <p:sp>
        <p:nvSpPr>
          <p:cNvPr id="216" name="Google Shape;216;p14"/>
          <p:cNvSpPr txBox="1"/>
          <p:nvPr/>
        </p:nvSpPr>
        <p:spPr>
          <a:xfrm>
            <a:off x="20865110" y="28413303"/>
            <a:ext cx="9970500" cy="22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 incididunt ut labore et dolore magna aliqua. Auctor augue mauris augue neque. </a:t>
            </a:r>
            <a:endParaRPr/>
          </a:p>
        </p:txBody>
      </p:sp>
      <p:sp>
        <p:nvSpPr>
          <p:cNvPr id="217" name="Google Shape;217;p14"/>
          <p:cNvSpPr txBox="1"/>
          <p:nvPr/>
        </p:nvSpPr>
        <p:spPr>
          <a:xfrm>
            <a:off x="23101591" y="27396133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ANALYSIS</a:t>
            </a:r>
            <a:endParaRPr/>
          </a:p>
        </p:txBody>
      </p:sp>
      <p:sp>
        <p:nvSpPr>
          <p:cNvPr id="218" name="Google Shape;218;p14"/>
          <p:cNvSpPr txBox="1"/>
          <p:nvPr/>
        </p:nvSpPr>
        <p:spPr>
          <a:xfrm>
            <a:off x="5718966" y="27626854"/>
            <a:ext cx="9789490" cy="893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30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INTRODUCTION</a:t>
            </a:r>
            <a:endParaRPr/>
          </a:p>
        </p:txBody>
      </p:sp>
      <p:grpSp>
        <p:nvGrpSpPr>
          <p:cNvPr id="219" name="Google Shape;219;p14"/>
          <p:cNvGrpSpPr/>
          <p:nvPr/>
        </p:nvGrpSpPr>
        <p:grpSpPr>
          <a:xfrm>
            <a:off x="25709059" y="6708314"/>
            <a:ext cx="792511" cy="848234"/>
            <a:chOff x="0" y="-57150"/>
            <a:chExt cx="812800" cy="869950"/>
          </a:xfrm>
        </p:grpSpPr>
        <p:sp>
          <p:nvSpPr>
            <p:cNvPr id="220" name="Google Shape;220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442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4"/>
            <p:cNvSpPr txBox="1"/>
            <p:nvPr/>
          </p:nvSpPr>
          <p:spPr>
            <a:xfrm>
              <a:off x="76200" y="-57150"/>
              <a:ext cx="660400" cy="793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383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14"/>
          <p:cNvGrpSpPr/>
          <p:nvPr/>
        </p:nvGrpSpPr>
        <p:grpSpPr>
          <a:xfrm>
            <a:off x="25709666" y="9409452"/>
            <a:ext cx="792511" cy="848234"/>
            <a:chOff x="0" y="-57150"/>
            <a:chExt cx="812800" cy="869950"/>
          </a:xfrm>
        </p:grpSpPr>
        <p:sp>
          <p:nvSpPr>
            <p:cNvPr id="223" name="Google Shape;223;p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442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4"/>
            <p:cNvSpPr txBox="1"/>
            <p:nvPr/>
          </p:nvSpPr>
          <p:spPr>
            <a:xfrm>
              <a:off x="76200" y="-57150"/>
              <a:ext cx="660400" cy="793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383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14"/>
          <p:cNvSpPr txBox="1"/>
          <p:nvPr/>
        </p:nvSpPr>
        <p:spPr>
          <a:xfrm>
            <a:off x="20200914" y="3992992"/>
            <a:ext cx="5293500" cy="87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D44293"/>
                </a:solidFill>
                <a:latin typeface="Poppins"/>
                <a:ea typeface="Poppins"/>
                <a:cs typeface="Poppins"/>
                <a:sym typeface="Poppins"/>
              </a:rPr>
              <a:t>POINT 01</a:t>
            </a:r>
            <a:endParaRPr/>
          </a:p>
        </p:txBody>
      </p:sp>
      <p:sp>
        <p:nvSpPr>
          <p:cNvPr id="226" name="Google Shape;226;p14"/>
          <p:cNvSpPr txBox="1"/>
          <p:nvPr/>
        </p:nvSpPr>
        <p:spPr>
          <a:xfrm>
            <a:off x="20523443" y="4782270"/>
            <a:ext cx="5026500" cy="14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.</a:t>
            </a:r>
            <a:endParaRPr/>
          </a:p>
        </p:txBody>
      </p:sp>
      <p:sp>
        <p:nvSpPr>
          <p:cNvPr id="227" name="Google Shape;227;p14"/>
          <p:cNvSpPr txBox="1"/>
          <p:nvPr/>
        </p:nvSpPr>
        <p:spPr>
          <a:xfrm>
            <a:off x="20258613" y="9382683"/>
            <a:ext cx="5293500" cy="87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D44293"/>
                </a:solidFill>
                <a:latin typeface="Poppins"/>
                <a:ea typeface="Poppins"/>
                <a:cs typeface="Poppins"/>
                <a:sym typeface="Poppins"/>
              </a:rPr>
              <a:t>POINT 03</a:t>
            </a:r>
            <a:endParaRPr/>
          </a:p>
        </p:txBody>
      </p:sp>
      <p:sp>
        <p:nvSpPr>
          <p:cNvPr id="228" name="Google Shape;228;p14"/>
          <p:cNvSpPr txBox="1"/>
          <p:nvPr/>
        </p:nvSpPr>
        <p:spPr>
          <a:xfrm>
            <a:off x="20581142" y="10171961"/>
            <a:ext cx="5026500" cy="14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.</a:t>
            </a:r>
            <a:endParaRPr/>
          </a:p>
        </p:txBody>
      </p:sp>
      <p:sp>
        <p:nvSpPr>
          <p:cNvPr id="229" name="Google Shape;229;p14"/>
          <p:cNvSpPr txBox="1"/>
          <p:nvPr/>
        </p:nvSpPr>
        <p:spPr>
          <a:xfrm>
            <a:off x="26979096" y="6690622"/>
            <a:ext cx="5293500" cy="87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D44293"/>
                </a:solidFill>
                <a:latin typeface="Poppins"/>
                <a:ea typeface="Poppins"/>
                <a:cs typeface="Poppins"/>
                <a:sym typeface="Poppins"/>
              </a:rPr>
              <a:t>POINT 02</a:t>
            </a:r>
            <a:endParaRPr/>
          </a:p>
        </p:txBody>
      </p:sp>
      <p:sp>
        <p:nvSpPr>
          <p:cNvPr id="230" name="Google Shape;230;p14"/>
          <p:cNvSpPr txBox="1"/>
          <p:nvPr/>
        </p:nvSpPr>
        <p:spPr>
          <a:xfrm>
            <a:off x="26979096" y="7479900"/>
            <a:ext cx="5026500" cy="14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.</a:t>
            </a:r>
            <a:endParaRPr/>
          </a:p>
        </p:txBody>
      </p:sp>
      <p:sp>
        <p:nvSpPr>
          <p:cNvPr id="231" name="Google Shape;231;p14"/>
          <p:cNvSpPr txBox="1"/>
          <p:nvPr/>
        </p:nvSpPr>
        <p:spPr>
          <a:xfrm>
            <a:off x="23382364" y="12957270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RESULTS</a:t>
            </a:r>
            <a:endParaRPr/>
          </a:p>
        </p:txBody>
      </p:sp>
      <p:sp>
        <p:nvSpPr>
          <p:cNvPr id="232" name="Google Shape;232;p14"/>
          <p:cNvSpPr txBox="1"/>
          <p:nvPr/>
        </p:nvSpPr>
        <p:spPr>
          <a:xfrm>
            <a:off x="21003035" y="33667951"/>
            <a:ext cx="4788900" cy="3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 incididunt ut labore et dolore magna aliqua. </a:t>
            </a:r>
            <a:endParaRPr/>
          </a:p>
        </p:txBody>
      </p:sp>
      <p:sp>
        <p:nvSpPr>
          <p:cNvPr id="233" name="Google Shape;233;p14"/>
          <p:cNvSpPr txBox="1"/>
          <p:nvPr/>
        </p:nvSpPr>
        <p:spPr>
          <a:xfrm>
            <a:off x="23241304" y="32156151"/>
            <a:ext cx="5293500" cy="86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26" b="1" i="0" u="none" strike="noStrike" cap="none">
                <a:solidFill>
                  <a:srgbClr val="0C7060"/>
                </a:solidFill>
                <a:latin typeface="Poppins"/>
                <a:ea typeface="Poppins"/>
                <a:cs typeface="Poppins"/>
                <a:sym typeface="Poppins"/>
              </a:rPr>
              <a:t>CONCLUSION</a:t>
            </a:r>
            <a:endParaRPr/>
          </a:p>
        </p:txBody>
      </p:sp>
      <p:sp>
        <p:nvSpPr>
          <p:cNvPr id="234" name="Google Shape;234;p14"/>
          <p:cNvSpPr txBox="1"/>
          <p:nvPr/>
        </p:nvSpPr>
        <p:spPr>
          <a:xfrm>
            <a:off x="26573162" y="33659269"/>
            <a:ext cx="4788900" cy="3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4" b="0" i="0" u="none" strike="noStrike" cap="non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Lorem ipsum dolor sit amet, consectetur adipiscing elit, sed do eiusmod tempor incididunt ut labore et dolore magna aliqua. </a:t>
            </a:r>
            <a:endParaRPr/>
          </a:p>
        </p:txBody>
      </p:sp>
      <p:pic>
        <p:nvPicPr>
          <p:cNvPr id="235" name="Google Shape;23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010502" y="-2208675"/>
            <a:ext cx="20448027" cy="23136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549</Words>
  <Application>Microsoft Macintosh PowerPoint</Application>
  <PresentationFormat>Custom</PresentationFormat>
  <Paragraphs>68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Poppins</vt:lpstr>
      <vt:lpstr>Calibri</vt:lpstr>
      <vt:lpstr>Poppins Medium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Ofengenden</cp:lastModifiedBy>
  <cp:revision>4</cp:revision>
  <dcterms:modified xsi:type="dcterms:W3CDTF">2025-11-13T02:03:38Z</dcterms:modified>
</cp:coreProperties>
</file>