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 snapToObjects="1">
      <p:cViewPr varScale="1">
        <p:scale>
          <a:sx n="120" d="100"/>
          <a:sy n="120" d="100"/>
        </p:scale>
        <p:origin x="194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Range and Minus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2019-2021: Project timeline</a:t>
            </a:r>
          </a:p>
          <a:p>
            <a:r>
              <a:t>Temperature range: -5 to 15</a:t>
            </a:r>
          </a:p>
          <a:p>
            <a:r>
              <a:t>Clause—break demonstration—stop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20</Words>
  <Application>Microsoft Macintosh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Range and Minus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Michael Ofengenden</cp:lastModifiedBy>
  <cp:revision>2</cp:revision>
  <dcterms:created xsi:type="dcterms:W3CDTF">2013-01-27T09:14:16Z</dcterms:created>
  <dcterms:modified xsi:type="dcterms:W3CDTF">2025-09-29T22:26:28Z</dcterms:modified>
  <cp:category/>
</cp:coreProperties>
</file>