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7556500" cy="106934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D59CAB-5CBE-4E92-A6CC-60A2612BACD2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 rot="5400000">
            <a:off x="2309400" y="-251640"/>
            <a:ext cx="4525560" cy="822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00A9457-A966-496E-9675-7E8E8C77A851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 rot="5400000">
            <a:off x="4732560" y="2171520"/>
            <a:ext cx="5851080" cy="2057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 rot="5400000">
            <a:off x="541800" y="190080"/>
            <a:ext cx="5851080" cy="6019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E5AFE24-4AAF-4A98-B759-003C40C8DD25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02D1BAD-7241-4900-BA5F-E67D985E4184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F21067D-ECE3-4C84-B032-574043D1D5DF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buNone/>
            </a:pPr>
            <a:r>
              <a:rPr b="0" lang="en-US" sz="4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5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528565E-1399-4584-88D6-D6FC16565419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AC10B1-8F9B-416C-A4FF-BBE95CC5230D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8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BFAAC67-E23E-44ED-98F3-9FB3B6BBE8D7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070944-8E2B-494E-B88C-0EFD77FEECB6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3A5696C-EFFC-4EDB-84DD-79FECDD2C740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6E17DD-CE9F-47F2-BF59-7E00294E6128}" type="slidenum">
              <a:rPr b="0" lang="en-US" sz="1200" strike="noStrike" u="non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image" Target="../media/image23.png"/><Relationship Id="rId23" Type="http://schemas.openxmlformats.org/officeDocument/2006/relationships/image" Target="../media/image24.png"/><Relationship Id="rId24" Type="http://schemas.openxmlformats.org/officeDocument/2006/relationships/image" Target="../media/image25.png"/><Relationship Id="rId25" Type="http://schemas.openxmlformats.org/officeDocument/2006/relationships/image" Target="../media/image26.png"/><Relationship Id="rId26" Type="http://schemas.openxmlformats.org/officeDocument/2006/relationships/image" Target="../media/image27.png"/><Relationship Id="rId27" Type="http://schemas.openxmlformats.org/officeDocument/2006/relationships/image" Target="../media/image28.png"/><Relationship Id="rId28" Type="http://schemas.openxmlformats.org/officeDocument/2006/relationships/image" Target="../media/image29.png"/><Relationship Id="rId29" Type="http://schemas.openxmlformats.org/officeDocument/2006/relationships/image" Target="../media/image30.png"/><Relationship Id="rId30" Type="http://schemas.openxmlformats.org/officeDocument/2006/relationships/image" Target="../media/image31.png"/><Relationship Id="rId31" Type="http://schemas.openxmlformats.org/officeDocument/2006/relationships/image" Target="../media/image32.png"/><Relationship Id="rId32" Type="http://schemas.openxmlformats.org/officeDocument/2006/relationships/image" Target="../media/image33.png"/><Relationship Id="rId33" Type="http://schemas.openxmlformats.org/officeDocument/2006/relationships/image" Target="../media/image34.png"/><Relationship Id="rId34" Type="http://schemas.openxmlformats.org/officeDocument/2006/relationships/image" Target="../media/image35.png"/><Relationship Id="rId35" Type="http://schemas.openxmlformats.org/officeDocument/2006/relationships/image" Target="../media/image36.png"/><Relationship Id="rId36" Type="http://schemas.openxmlformats.org/officeDocument/2006/relationships/image" Target="../media/image37.png"/><Relationship Id="rId37" Type="http://schemas.openxmlformats.org/officeDocument/2006/relationships/image" Target="../media/image38.png"/><Relationship Id="rId38" Type="http://schemas.openxmlformats.org/officeDocument/2006/relationships/image" Target="../media/image39.png"/><Relationship Id="rId39" Type="http://schemas.openxmlformats.org/officeDocument/2006/relationships/image" Target="../media/image40.png"/><Relationship Id="rId40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7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84;p13" descr=""/>
          <p:cNvPicPr/>
          <p:nvPr/>
        </p:nvPicPr>
        <p:blipFill>
          <a:blip r:embed="rId1"/>
          <a:srcRect l="13425" t="6475" r="13921" b="36144"/>
          <a:stretch/>
        </p:blipFill>
        <p:spPr>
          <a:xfrm>
            <a:off x="4382640" y="367200"/>
            <a:ext cx="2421000" cy="28623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0" name="Google Shape;85;p13"/>
          <p:cNvGrpSpPr/>
          <p:nvPr/>
        </p:nvGrpSpPr>
        <p:grpSpPr>
          <a:xfrm>
            <a:off x="504000" y="376920"/>
            <a:ext cx="3707640" cy="252000"/>
            <a:chOff x="504000" y="376920"/>
            <a:chExt cx="3707640" cy="252000"/>
          </a:xfrm>
        </p:grpSpPr>
        <p:sp>
          <p:nvSpPr>
            <p:cNvPr id="61" name="Google Shape;86;p13"/>
            <p:cNvSpPr/>
            <p:nvPr/>
          </p:nvSpPr>
          <p:spPr>
            <a:xfrm>
              <a:off x="504000" y="376920"/>
              <a:ext cx="3707640" cy="252000"/>
            </a:xfrm>
            <a:custGeom>
              <a:avLst/>
              <a:gdLst>
                <a:gd name="textAreaLeft" fmla="*/ 0 w 3707640"/>
                <a:gd name="textAreaRight" fmla="*/ 3708000 w 370764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1328895" h="90413">
                  <a:moveTo>
                    <a:pt x="0" y="0"/>
                  </a:moveTo>
                  <a:lnTo>
                    <a:pt x="1328895" y="0"/>
                  </a:lnTo>
                  <a:lnTo>
                    <a:pt x="1328895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Google Shape;87;p13"/>
            <p:cNvSpPr/>
            <p:nvPr/>
          </p:nvSpPr>
          <p:spPr>
            <a:xfrm>
              <a:off x="504000" y="429840"/>
              <a:ext cx="370764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3" name="Google Shape;88;p13"/>
          <p:cNvSpPr/>
          <p:nvPr/>
        </p:nvSpPr>
        <p:spPr>
          <a:xfrm>
            <a:off x="494280" y="1132560"/>
            <a:ext cx="2822040" cy="110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MELISSA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WILLIAMS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Google Shape;89;p13"/>
          <p:cNvSpPr/>
          <p:nvPr/>
        </p:nvSpPr>
        <p:spPr>
          <a:xfrm>
            <a:off x="504000" y="789840"/>
            <a:ext cx="3717360" cy="31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57000"/>
              </a:lnSpc>
              <a:tabLst>
                <a:tab algn="l" pos="0"/>
              </a:tabLst>
            </a:pPr>
            <a:r>
              <a:rPr b="1" lang="en-US" sz="161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REGISTERED ACCOUNTANT</a:t>
            </a:r>
            <a:endParaRPr b="0" lang="en-US" sz="161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Google Shape;90;p13"/>
          <p:cNvSpPr/>
          <p:nvPr/>
        </p:nvSpPr>
        <p:spPr>
          <a:xfrm>
            <a:off x="504000" y="2342520"/>
            <a:ext cx="352476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As a registered accountant with a proven track record of managing financial accounts and ensuring compliance with regulations, I am highly skilled in analyzing data, preparing financial statements, and providing strategic financial advice. My commitment to accuracy, attention to detail, and strong work ethic make me a valuable asset in the field of accounting.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6" name="Google Shape;91;p13"/>
          <p:cNvGrpSpPr/>
          <p:nvPr/>
        </p:nvGrpSpPr>
        <p:grpSpPr>
          <a:xfrm>
            <a:off x="494280" y="3411000"/>
            <a:ext cx="2362680" cy="252000"/>
            <a:chOff x="494280" y="3411000"/>
            <a:chExt cx="2362680" cy="252000"/>
          </a:xfrm>
        </p:grpSpPr>
        <p:sp>
          <p:nvSpPr>
            <p:cNvPr id="67" name="Google Shape;92;p13"/>
            <p:cNvSpPr/>
            <p:nvPr/>
          </p:nvSpPr>
          <p:spPr>
            <a:xfrm>
              <a:off x="494280" y="3411000"/>
              <a:ext cx="2362680" cy="252000"/>
            </a:xfrm>
            <a:custGeom>
              <a:avLst/>
              <a:gdLst>
                <a:gd name="textAreaLeft" fmla="*/ 0 w 2362680"/>
                <a:gd name="textAreaRight" fmla="*/ 2363040 w 236268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846917" h="90413">
                  <a:moveTo>
                    <a:pt x="0" y="0"/>
                  </a:moveTo>
                  <a:lnTo>
                    <a:pt x="846917" y="0"/>
                  </a:lnTo>
                  <a:lnTo>
                    <a:pt x="846917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" name="Google Shape;93;p13"/>
            <p:cNvSpPr/>
            <p:nvPr/>
          </p:nvSpPr>
          <p:spPr>
            <a:xfrm>
              <a:off x="494280" y="3464280"/>
              <a:ext cx="236268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9" name="Google Shape;94;p13"/>
          <p:cNvSpPr/>
          <p:nvPr/>
        </p:nvSpPr>
        <p:spPr>
          <a:xfrm>
            <a:off x="494280" y="3737160"/>
            <a:ext cx="2229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CONTACTS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Google Shape;95;p13"/>
          <p:cNvSpPr/>
          <p:nvPr/>
        </p:nvSpPr>
        <p:spPr>
          <a:xfrm>
            <a:off x="494280" y="4337280"/>
            <a:ext cx="196992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rjones@email.com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Google Shape;96;p13"/>
          <p:cNvSpPr/>
          <p:nvPr/>
        </p:nvSpPr>
        <p:spPr>
          <a:xfrm>
            <a:off x="494280" y="4779720"/>
            <a:ext cx="196992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123-456-789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Google Shape;97;p13"/>
          <p:cNvSpPr/>
          <p:nvPr/>
        </p:nvSpPr>
        <p:spPr>
          <a:xfrm>
            <a:off x="494280" y="5212800"/>
            <a:ext cx="1969920" cy="33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123 Anywhere Street, Anywhere City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3" name="Google Shape;98;p13"/>
          <p:cNvCxnSpPr/>
          <p:nvPr/>
        </p:nvCxnSpPr>
        <p:spPr>
          <a:xfrm>
            <a:off x="494280" y="462024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cxnSp>
        <p:nvCxnSpPr>
          <p:cNvPr id="74" name="Google Shape;99;p13"/>
          <p:cNvCxnSpPr/>
          <p:nvPr/>
        </p:nvCxnSpPr>
        <p:spPr>
          <a:xfrm>
            <a:off x="494280" y="506268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grpSp>
        <p:nvGrpSpPr>
          <p:cNvPr id="75" name="Google Shape;100;p13"/>
          <p:cNvGrpSpPr/>
          <p:nvPr/>
        </p:nvGrpSpPr>
        <p:grpSpPr>
          <a:xfrm>
            <a:off x="494280" y="5641560"/>
            <a:ext cx="2362680" cy="252000"/>
            <a:chOff x="494280" y="5641560"/>
            <a:chExt cx="2362680" cy="252000"/>
          </a:xfrm>
        </p:grpSpPr>
        <p:sp>
          <p:nvSpPr>
            <p:cNvPr id="76" name="Google Shape;101;p13"/>
            <p:cNvSpPr/>
            <p:nvPr/>
          </p:nvSpPr>
          <p:spPr>
            <a:xfrm>
              <a:off x="494280" y="5641560"/>
              <a:ext cx="2362680" cy="252000"/>
            </a:xfrm>
            <a:custGeom>
              <a:avLst/>
              <a:gdLst>
                <a:gd name="textAreaLeft" fmla="*/ 0 w 2362680"/>
                <a:gd name="textAreaRight" fmla="*/ 2363040 w 236268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846917" h="90413">
                  <a:moveTo>
                    <a:pt x="0" y="0"/>
                  </a:moveTo>
                  <a:lnTo>
                    <a:pt x="846917" y="0"/>
                  </a:lnTo>
                  <a:lnTo>
                    <a:pt x="846917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7" name="Google Shape;102;p13"/>
            <p:cNvSpPr/>
            <p:nvPr/>
          </p:nvSpPr>
          <p:spPr>
            <a:xfrm>
              <a:off x="494280" y="5694840"/>
              <a:ext cx="236268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8" name="Google Shape;103;p13"/>
          <p:cNvSpPr/>
          <p:nvPr/>
        </p:nvSpPr>
        <p:spPr>
          <a:xfrm>
            <a:off x="494280" y="5969880"/>
            <a:ext cx="2229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SKILLS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9" name="Google Shape;104;p13"/>
          <p:cNvGrpSpPr/>
          <p:nvPr/>
        </p:nvGrpSpPr>
        <p:grpSpPr>
          <a:xfrm>
            <a:off x="3096000" y="3411000"/>
            <a:ext cx="3707640" cy="252000"/>
            <a:chOff x="3096000" y="3411000"/>
            <a:chExt cx="3707640" cy="252000"/>
          </a:xfrm>
        </p:grpSpPr>
        <p:sp>
          <p:nvSpPr>
            <p:cNvPr id="80" name="Google Shape;105;p13"/>
            <p:cNvSpPr/>
            <p:nvPr/>
          </p:nvSpPr>
          <p:spPr>
            <a:xfrm>
              <a:off x="3096000" y="3411000"/>
              <a:ext cx="3707640" cy="252000"/>
            </a:xfrm>
            <a:custGeom>
              <a:avLst/>
              <a:gdLst>
                <a:gd name="textAreaLeft" fmla="*/ 0 w 3707640"/>
                <a:gd name="textAreaRight" fmla="*/ 3708000 w 370764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1328895" h="90413">
                  <a:moveTo>
                    <a:pt x="0" y="0"/>
                  </a:moveTo>
                  <a:lnTo>
                    <a:pt x="1328895" y="0"/>
                  </a:lnTo>
                  <a:lnTo>
                    <a:pt x="1328895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1" name="Google Shape;106;p13"/>
            <p:cNvSpPr/>
            <p:nvPr/>
          </p:nvSpPr>
          <p:spPr>
            <a:xfrm>
              <a:off x="3096000" y="3464280"/>
              <a:ext cx="370764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2" name="Google Shape;107;p13"/>
          <p:cNvSpPr/>
          <p:nvPr/>
        </p:nvSpPr>
        <p:spPr>
          <a:xfrm>
            <a:off x="3096000" y="3737160"/>
            <a:ext cx="370764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WORK EXPERIENCE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Google Shape;108;p13"/>
          <p:cNvSpPr/>
          <p:nvPr/>
        </p:nvSpPr>
        <p:spPr>
          <a:xfrm>
            <a:off x="5908680" y="4510080"/>
            <a:ext cx="86040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8e40c4"/>
                </a:solidFill>
                <a:effectLst/>
                <a:uFillTx/>
                <a:latin typeface="Poppins Medium"/>
                <a:ea typeface="Poppins Medium"/>
              </a:rPr>
              <a:t>2005-2009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4" name="Google Shape;109;p13"/>
          <p:cNvCxnSpPr/>
          <p:nvPr/>
        </p:nvCxnSpPr>
        <p:spPr>
          <a:xfrm>
            <a:off x="3085920" y="4760640"/>
            <a:ext cx="3718440" cy="360"/>
          </a:xfrm>
          <a:prstGeom prst="straightConnector1">
            <a:avLst/>
          </a:prstGeom>
          <a:ln w="25400">
            <a:solidFill>
              <a:srgbClr val="8e40c4"/>
            </a:solidFill>
            <a:round/>
          </a:ln>
        </p:spPr>
      </p:cxnSp>
      <p:sp>
        <p:nvSpPr>
          <p:cNvPr id="85" name="Google Shape;110;p13"/>
          <p:cNvSpPr/>
          <p:nvPr/>
        </p:nvSpPr>
        <p:spPr>
          <a:xfrm>
            <a:off x="3096000" y="4470480"/>
            <a:ext cx="25012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4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COMPANY HERE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Google Shape;111;p13"/>
          <p:cNvSpPr/>
          <p:nvPr/>
        </p:nvSpPr>
        <p:spPr>
          <a:xfrm>
            <a:off x="3099960" y="5179680"/>
            <a:ext cx="36727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 dolore magna aliqua. Lectus urna duis convallis convallis tellus id. 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Google Shape;112;p13"/>
          <p:cNvSpPr/>
          <p:nvPr/>
        </p:nvSpPr>
        <p:spPr>
          <a:xfrm>
            <a:off x="3099960" y="4860720"/>
            <a:ext cx="1888560" cy="13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3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Location here | Add Role Here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Google Shape;113;p13"/>
          <p:cNvSpPr/>
          <p:nvPr/>
        </p:nvSpPr>
        <p:spPr>
          <a:xfrm>
            <a:off x="5918400" y="6086880"/>
            <a:ext cx="86040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8e40c4"/>
                </a:solidFill>
                <a:effectLst/>
                <a:uFillTx/>
                <a:latin typeface="Poppins Medium"/>
                <a:ea typeface="Poppins Medium"/>
              </a:rPr>
              <a:t>2005-2009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9" name="Google Shape;114;p13"/>
          <p:cNvCxnSpPr/>
          <p:nvPr/>
        </p:nvCxnSpPr>
        <p:spPr>
          <a:xfrm>
            <a:off x="3095640" y="6337440"/>
            <a:ext cx="3718080" cy="360"/>
          </a:xfrm>
          <a:prstGeom prst="straightConnector1">
            <a:avLst/>
          </a:prstGeom>
          <a:ln w="25400">
            <a:solidFill>
              <a:srgbClr val="8e40c4"/>
            </a:solidFill>
            <a:round/>
          </a:ln>
        </p:spPr>
      </p:cxnSp>
      <p:sp>
        <p:nvSpPr>
          <p:cNvPr id="90" name="Google Shape;115;p13"/>
          <p:cNvSpPr/>
          <p:nvPr/>
        </p:nvSpPr>
        <p:spPr>
          <a:xfrm>
            <a:off x="3105720" y="6047280"/>
            <a:ext cx="25012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4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COMPANY HERE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Google Shape;116;p13"/>
          <p:cNvSpPr/>
          <p:nvPr/>
        </p:nvSpPr>
        <p:spPr>
          <a:xfrm>
            <a:off x="3109680" y="6756480"/>
            <a:ext cx="36727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 dolore magna aliqua. Lectus urna duis convallis convallis tellus id. 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Google Shape;117;p13"/>
          <p:cNvSpPr/>
          <p:nvPr/>
        </p:nvSpPr>
        <p:spPr>
          <a:xfrm>
            <a:off x="3109680" y="6437520"/>
            <a:ext cx="1888560" cy="13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3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Location here | Add Role Here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Google Shape;118;p13"/>
          <p:cNvSpPr/>
          <p:nvPr/>
        </p:nvSpPr>
        <p:spPr>
          <a:xfrm>
            <a:off x="5918400" y="7663320"/>
            <a:ext cx="86040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8e40c4"/>
                </a:solidFill>
                <a:effectLst/>
                <a:uFillTx/>
                <a:latin typeface="Poppins Medium"/>
                <a:ea typeface="Poppins Medium"/>
              </a:rPr>
              <a:t>2005-2009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94" name="Google Shape;119;p13"/>
          <p:cNvCxnSpPr/>
          <p:nvPr/>
        </p:nvCxnSpPr>
        <p:spPr>
          <a:xfrm>
            <a:off x="3095640" y="7913880"/>
            <a:ext cx="3718080" cy="360"/>
          </a:xfrm>
          <a:prstGeom prst="straightConnector1">
            <a:avLst/>
          </a:prstGeom>
          <a:ln w="25400">
            <a:solidFill>
              <a:srgbClr val="8e40c4"/>
            </a:solidFill>
            <a:round/>
          </a:ln>
        </p:spPr>
      </p:cxnSp>
      <p:sp>
        <p:nvSpPr>
          <p:cNvPr id="95" name="Google Shape;120;p13"/>
          <p:cNvSpPr/>
          <p:nvPr/>
        </p:nvSpPr>
        <p:spPr>
          <a:xfrm>
            <a:off x="3105720" y="7624080"/>
            <a:ext cx="25012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4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COMPANY HERE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Google Shape;121;p13"/>
          <p:cNvSpPr/>
          <p:nvPr/>
        </p:nvSpPr>
        <p:spPr>
          <a:xfrm>
            <a:off x="3109680" y="8332920"/>
            <a:ext cx="36727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 dolore magna aliqua. Lectus urna duis convallis convallis tellus id. 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Google Shape;122;p13"/>
          <p:cNvSpPr/>
          <p:nvPr/>
        </p:nvSpPr>
        <p:spPr>
          <a:xfrm>
            <a:off x="3109680" y="8014320"/>
            <a:ext cx="1888560" cy="13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3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Location here | Add Role Here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8" name="Google Shape;123;p13"/>
          <p:cNvGrpSpPr/>
          <p:nvPr/>
        </p:nvGrpSpPr>
        <p:grpSpPr>
          <a:xfrm>
            <a:off x="494280" y="8967240"/>
            <a:ext cx="6319080" cy="252000"/>
            <a:chOff x="494280" y="8967240"/>
            <a:chExt cx="6319080" cy="252000"/>
          </a:xfrm>
        </p:grpSpPr>
        <p:sp>
          <p:nvSpPr>
            <p:cNvPr id="99" name="Google Shape;124;p13"/>
            <p:cNvSpPr/>
            <p:nvPr/>
          </p:nvSpPr>
          <p:spPr>
            <a:xfrm>
              <a:off x="494280" y="8967240"/>
              <a:ext cx="6319080" cy="252000"/>
            </a:xfrm>
            <a:custGeom>
              <a:avLst/>
              <a:gdLst>
                <a:gd name="textAreaLeft" fmla="*/ 0 w 6319080"/>
                <a:gd name="textAreaRight" fmla="*/ 6319440 w 631908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2264696" h="90413">
                  <a:moveTo>
                    <a:pt x="0" y="0"/>
                  </a:moveTo>
                  <a:lnTo>
                    <a:pt x="2264696" y="0"/>
                  </a:lnTo>
                  <a:lnTo>
                    <a:pt x="2264696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0" name="Google Shape;125;p13"/>
            <p:cNvSpPr/>
            <p:nvPr/>
          </p:nvSpPr>
          <p:spPr>
            <a:xfrm>
              <a:off x="494280" y="9020520"/>
              <a:ext cx="631908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1" name="Google Shape;126;p13"/>
          <p:cNvSpPr/>
          <p:nvPr/>
        </p:nvSpPr>
        <p:spPr>
          <a:xfrm>
            <a:off x="494280" y="9372240"/>
            <a:ext cx="2229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EDUCATION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Google Shape;127;p13"/>
          <p:cNvSpPr/>
          <p:nvPr/>
        </p:nvSpPr>
        <p:spPr>
          <a:xfrm>
            <a:off x="4858200" y="9424440"/>
            <a:ext cx="1945440" cy="11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4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 Medium"/>
                <a:ea typeface="Poppins Medium"/>
              </a:rPr>
              <a:t>2005-2009 | ADD UNIVERSITY HERE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3" name="Google Shape;128;p13"/>
          <p:cNvCxnSpPr/>
          <p:nvPr/>
        </p:nvCxnSpPr>
        <p:spPr>
          <a:xfrm>
            <a:off x="3095640" y="9634320"/>
            <a:ext cx="371808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04" name="Google Shape;129;p13"/>
          <p:cNvSpPr/>
          <p:nvPr/>
        </p:nvSpPr>
        <p:spPr>
          <a:xfrm>
            <a:off x="3096000" y="9410040"/>
            <a:ext cx="250164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DEGREE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Google Shape;130;p13"/>
          <p:cNvSpPr/>
          <p:nvPr/>
        </p:nvSpPr>
        <p:spPr>
          <a:xfrm>
            <a:off x="4858200" y="9793440"/>
            <a:ext cx="1945440" cy="11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4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 Medium"/>
                <a:ea typeface="Poppins Medium"/>
              </a:rPr>
              <a:t>2005-2009 | ADD UNIVERSITY HERE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6" name="Google Shape;131;p13"/>
          <p:cNvCxnSpPr/>
          <p:nvPr/>
        </p:nvCxnSpPr>
        <p:spPr>
          <a:xfrm>
            <a:off x="3095640" y="10002960"/>
            <a:ext cx="371808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07" name="Google Shape;132;p13"/>
          <p:cNvSpPr/>
          <p:nvPr/>
        </p:nvSpPr>
        <p:spPr>
          <a:xfrm>
            <a:off x="3096000" y="9779040"/>
            <a:ext cx="250164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DEGREE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Google Shape;133;p13"/>
          <p:cNvSpPr/>
          <p:nvPr/>
        </p:nvSpPr>
        <p:spPr>
          <a:xfrm>
            <a:off x="4858200" y="10160280"/>
            <a:ext cx="1945440" cy="11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4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 Medium"/>
                <a:ea typeface="Poppins Medium"/>
              </a:rPr>
              <a:t>2005-2009 | ADD UNIVERSITY HERE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9" name="Google Shape;134;p13"/>
          <p:cNvCxnSpPr/>
          <p:nvPr/>
        </p:nvCxnSpPr>
        <p:spPr>
          <a:xfrm>
            <a:off x="3095640" y="10370160"/>
            <a:ext cx="371808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10" name="Google Shape;135;p13"/>
          <p:cNvSpPr/>
          <p:nvPr/>
        </p:nvSpPr>
        <p:spPr>
          <a:xfrm>
            <a:off x="3096000" y="10146240"/>
            <a:ext cx="250164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DEGREE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Google Shape;136;p13"/>
          <p:cNvSpPr/>
          <p:nvPr/>
        </p:nvSpPr>
        <p:spPr>
          <a:xfrm>
            <a:off x="494280" y="9905400"/>
            <a:ext cx="23425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et.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Google Shape;137;p13"/>
          <p:cNvSpPr/>
          <p:nvPr/>
        </p:nvSpPr>
        <p:spPr>
          <a:xfrm>
            <a:off x="494280" y="660816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3" name="Google Shape;138;p13"/>
          <p:cNvCxnSpPr/>
          <p:nvPr/>
        </p:nvCxnSpPr>
        <p:spPr>
          <a:xfrm>
            <a:off x="494280" y="689112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14" name="Google Shape;139;p13"/>
          <p:cNvSpPr/>
          <p:nvPr/>
        </p:nvSpPr>
        <p:spPr>
          <a:xfrm>
            <a:off x="494280" y="708192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5" name="Google Shape;140;p13"/>
          <p:cNvCxnSpPr/>
          <p:nvPr/>
        </p:nvCxnSpPr>
        <p:spPr>
          <a:xfrm>
            <a:off x="494280" y="736488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16" name="Google Shape;141;p13"/>
          <p:cNvSpPr/>
          <p:nvPr/>
        </p:nvSpPr>
        <p:spPr>
          <a:xfrm>
            <a:off x="494280" y="755568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7" name="Google Shape;142;p13"/>
          <p:cNvCxnSpPr/>
          <p:nvPr/>
        </p:nvCxnSpPr>
        <p:spPr>
          <a:xfrm>
            <a:off x="494280" y="783864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18" name="Google Shape;143;p13"/>
          <p:cNvSpPr/>
          <p:nvPr/>
        </p:nvSpPr>
        <p:spPr>
          <a:xfrm>
            <a:off x="494280" y="802944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9" name="Google Shape;144;p13"/>
          <p:cNvCxnSpPr/>
          <p:nvPr/>
        </p:nvCxnSpPr>
        <p:spPr>
          <a:xfrm>
            <a:off x="494280" y="831240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20" name="Google Shape;145;p13"/>
          <p:cNvSpPr/>
          <p:nvPr/>
        </p:nvSpPr>
        <p:spPr>
          <a:xfrm>
            <a:off x="494280" y="850320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1" name="Google Shape;146;p13"/>
          <p:cNvCxnSpPr/>
          <p:nvPr/>
        </p:nvCxnSpPr>
        <p:spPr>
          <a:xfrm>
            <a:off x="494280" y="878616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22" name="Google Shape;147;p13"/>
          <p:cNvSpPr/>
          <p:nvPr/>
        </p:nvSpPr>
        <p:spPr>
          <a:xfrm>
            <a:off x="1739160" y="660816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Google Shape;148;p13"/>
          <p:cNvSpPr/>
          <p:nvPr/>
        </p:nvSpPr>
        <p:spPr>
          <a:xfrm>
            <a:off x="1739160" y="708192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Google Shape;149;p13"/>
          <p:cNvSpPr/>
          <p:nvPr/>
        </p:nvSpPr>
        <p:spPr>
          <a:xfrm>
            <a:off x="1739160" y="755568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Google Shape;150;p13"/>
          <p:cNvSpPr/>
          <p:nvPr/>
        </p:nvSpPr>
        <p:spPr>
          <a:xfrm>
            <a:off x="1739160" y="802944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Google Shape;151;p13"/>
          <p:cNvSpPr/>
          <p:nvPr/>
        </p:nvSpPr>
        <p:spPr>
          <a:xfrm>
            <a:off x="1739160" y="850320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7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56;p14"/>
          <p:cNvGrpSpPr/>
          <p:nvPr/>
        </p:nvGrpSpPr>
        <p:grpSpPr>
          <a:xfrm>
            <a:off x="504000" y="376920"/>
            <a:ext cx="6299640" cy="252000"/>
            <a:chOff x="504000" y="376920"/>
            <a:chExt cx="6299640" cy="252000"/>
          </a:xfrm>
        </p:grpSpPr>
        <p:sp>
          <p:nvSpPr>
            <p:cNvPr id="128" name="Google Shape;157;p14"/>
            <p:cNvSpPr/>
            <p:nvPr/>
          </p:nvSpPr>
          <p:spPr>
            <a:xfrm>
              <a:off x="504000" y="376920"/>
              <a:ext cx="6299640" cy="252000"/>
            </a:xfrm>
            <a:custGeom>
              <a:avLst/>
              <a:gdLst>
                <a:gd name="textAreaLeft" fmla="*/ 0 w 6299640"/>
                <a:gd name="textAreaRight" fmla="*/ 6300000 w 629964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2257737" h="90413">
                  <a:moveTo>
                    <a:pt x="0" y="0"/>
                  </a:moveTo>
                  <a:lnTo>
                    <a:pt x="2257737" y="0"/>
                  </a:lnTo>
                  <a:lnTo>
                    <a:pt x="2257737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9" name="Google Shape;158;p14"/>
            <p:cNvSpPr/>
            <p:nvPr/>
          </p:nvSpPr>
          <p:spPr>
            <a:xfrm>
              <a:off x="504000" y="429840"/>
              <a:ext cx="629964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0" name="Google Shape;159;p14"/>
          <p:cNvSpPr/>
          <p:nvPr/>
        </p:nvSpPr>
        <p:spPr>
          <a:xfrm>
            <a:off x="494280" y="1319040"/>
            <a:ext cx="6319080" cy="78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492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MELISSA WILLIAMS</a:t>
            </a:r>
            <a:endParaRPr b="0" lang="en-US" sz="49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Google Shape;160;p14"/>
          <p:cNvSpPr/>
          <p:nvPr/>
        </p:nvSpPr>
        <p:spPr>
          <a:xfrm>
            <a:off x="504000" y="969840"/>
            <a:ext cx="3717360" cy="39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57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REGISTERED ACCOUNTANT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Google Shape;161;p14"/>
          <p:cNvSpPr/>
          <p:nvPr/>
        </p:nvSpPr>
        <p:spPr>
          <a:xfrm>
            <a:off x="494280" y="2258640"/>
            <a:ext cx="6299640" cy="68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chemeClr val="dk1"/>
                </a:solidFill>
                <a:effectLst/>
                <a:uFillTx/>
                <a:latin typeface="Poppins"/>
                <a:ea typeface="Poppins"/>
              </a:rPr>
              <a:t>As a registered accountant with a proven track record of managing financial accounts and ensuring compliance with regulations, I am highly skilled in analyzing data, preparing financial statements, and providing strategic financial advice. My commitment to accuracy, attention to detail, and strong work ethic make me a valuable asset in the field of accounting.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3" name="Google Shape;162;p14"/>
          <p:cNvGrpSpPr/>
          <p:nvPr/>
        </p:nvGrpSpPr>
        <p:grpSpPr>
          <a:xfrm>
            <a:off x="494280" y="3411000"/>
            <a:ext cx="2362680" cy="252000"/>
            <a:chOff x="494280" y="3411000"/>
            <a:chExt cx="2362680" cy="252000"/>
          </a:xfrm>
        </p:grpSpPr>
        <p:sp>
          <p:nvSpPr>
            <p:cNvPr id="134" name="Google Shape;163;p14"/>
            <p:cNvSpPr/>
            <p:nvPr/>
          </p:nvSpPr>
          <p:spPr>
            <a:xfrm>
              <a:off x="494280" y="3411000"/>
              <a:ext cx="2362680" cy="252000"/>
            </a:xfrm>
            <a:custGeom>
              <a:avLst/>
              <a:gdLst>
                <a:gd name="textAreaLeft" fmla="*/ 0 w 2362680"/>
                <a:gd name="textAreaRight" fmla="*/ 2363040 w 236268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846917" h="90413">
                  <a:moveTo>
                    <a:pt x="0" y="0"/>
                  </a:moveTo>
                  <a:lnTo>
                    <a:pt x="846917" y="0"/>
                  </a:lnTo>
                  <a:lnTo>
                    <a:pt x="846917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5" name="Google Shape;164;p14"/>
            <p:cNvSpPr/>
            <p:nvPr/>
          </p:nvSpPr>
          <p:spPr>
            <a:xfrm>
              <a:off x="494280" y="3464280"/>
              <a:ext cx="236268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6" name="Google Shape;165;p14"/>
          <p:cNvSpPr/>
          <p:nvPr/>
        </p:nvSpPr>
        <p:spPr>
          <a:xfrm>
            <a:off x="494280" y="3739680"/>
            <a:ext cx="2229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CONTACTS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Google Shape;166;p14"/>
          <p:cNvSpPr/>
          <p:nvPr/>
        </p:nvSpPr>
        <p:spPr>
          <a:xfrm>
            <a:off x="494280" y="4337280"/>
            <a:ext cx="196992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rjones@email.com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Google Shape;167;p14"/>
          <p:cNvSpPr/>
          <p:nvPr/>
        </p:nvSpPr>
        <p:spPr>
          <a:xfrm>
            <a:off x="494280" y="4779720"/>
            <a:ext cx="196992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123-456-789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Google Shape;168;p14"/>
          <p:cNvSpPr/>
          <p:nvPr/>
        </p:nvSpPr>
        <p:spPr>
          <a:xfrm>
            <a:off x="494280" y="5212800"/>
            <a:ext cx="1717920" cy="33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123 Anywhere Street, Anywhere City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40" name="Google Shape;169;p14"/>
          <p:cNvCxnSpPr/>
          <p:nvPr/>
        </p:nvCxnSpPr>
        <p:spPr>
          <a:xfrm>
            <a:off x="494280" y="462024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cxnSp>
        <p:nvCxnSpPr>
          <p:cNvPr id="141" name="Google Shape;170;p14"/>
          <p:cNvCxnSpPr/>
          <p:nvPr/>
        </p:nvCxnSpPr>
        <p:spPr>
          <a:xfrm>
            <a:off x="494280" y="506268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grpSp>
        <p:nvGrpSpPr>
          <p:cNvPr id="142" name="Google Shape;171;p14"/>
          <p:cNvGrpSpPr/>
          <p:nvPr/>
        </p:nvGrpSpPr>
        <p:grpSpPr>
          <a:xfrm>
            <a:off x="494280" y="5641560"/>
            <a:ext cx="2362680" cy="252000"/>
            <a:chOff x="494280" y="5641560"/>
            <a:chExt cx="2362680" cy="252000"/>
          </a:xfrm>
        </p:grpSpPr>
        <p:sp>
          <p:nvSpPr>
            <p:cNvPr id="143" name="Google Shape;172;p14"/>
            <p:cNvSpPr/>
            <p:nvPr/>
          </p:nvSpPr>
          <p:spPr>
            <a:xfrm>
              <a:off x="494280" y="5641560"/>
              <a:ext cx="2362680" cy="252000"/>
            </a:xfrm>
            <a:custGeom>
              <a:avLst/>
              <a:gdLst>
                <a:gd name="textAreaLeft" fmla="*/ 0 w 2362680"/>
                <a:gd name="textAreaRight" fmla="*/ 2363040 w 236268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846917" h="90413">
                  <a:moveTo>
                    <a:pt x="0" y="0"/>
                  </a:moveTo>
                  <a:lnTo>
                    <a:pt x="846917" y="0"/>
                  </a:lnTo>
                  <a:lnTo>
                    <a:pt x="846917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4" name="Google Shape;173;p14"/>
            <p:cNvSpPr/>
            <p:nvPr/>
          </p:nvSpPr>
          <p:spPr>
            <a:xfrm>
              <a:off x="494280" y="5694840"/>
              <a:ext cx="236268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45" name="Google Shape;174;p14"/>
          <p:cNvSpPr/>
          <p:nvPr/>
        </p:nvSpPr>
        <p:spPr>
          <a:xfrm>
            <a:off x="494280" y="5969880"/>
            <a:ext cx="2229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SKILLS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6" name="Google Shape;175;p14"/>
          <p:cNvGrpSpPr/>
          <p:nvPr/>
        </p:nvGrpSpPr>
        <p:grpSpPr>
          <a:xfrm>
            <a:off x="3096000" y="3411000"/>
            <a:ext cx="3707640" cy="252000"/>
            <a:chOff x="3096000" y="3411000"/>
            <a:chExt cx="3707640" cy="252000"/>
          </a:xfrm>
        </p:grpSpPr>
        <p:sp>
          <p:nvSpPr>
            <p:cNvPr id="147" name="Google Shape;176;p14"/>
            <p:cNvSpPr/>
            <p:nvPr/>
          </p:nvSpPr>
          <p:spPr>
            <a:xfrm>
              <a:off x="3096000" y="3411000"/>
              <a:ext cx="3707640" cy="252000"/>
            </a:xfrm>
            <a:custGeom>
              <a:avLst/>
              <a:gdLst>
                <a:gd name="textAreaLeft" fmla="*/ 0 w 3707640"/>
                <a:gd name="textAreaRight" fmla="*/ 3708000 w 370764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1328895" h="90413">
                  <a:moveTo>
                    <a:pt x="0" y="0"/>
                  </a:moveTo>
                  <a:lnTo>
                    <a:pt x="1328895" y="0"/>
                  </a:lnTo>
                  <a:lnTo>
                    <a:pt x="1328895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8" name="Google Shape;177;p14"/>
            <p:cNvSpPr/>
            <p:nvPr/>
          </p:nvSpPr>
          <p:spPr>
            <a:xfrm>
              <a:off x="3096000" y="3464280"/>
              <a:ext cx="370764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49" name="Google Shape;178;p14"/>
          <p:cNvSpPr/>
          <p:nvPr/>
        </p:nvSpPr>
        <p:spPr>
          <a:xfrm>
            <a:off x="494280" y="660816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0" name="Google Shape;179;p14"/>
          <p:cNvCxnSpPr/>
          <p:nvPr/>
        </p:nvCxnSpPr>
        <p:spPr>
          <a:xfrm>
            <a:off x="494280" y="689112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51" name="Google Shape;180;p14"/>
          <p:cNvSpPr/>
          <p:nvPr/>
        </p:nvSpPr>
        <p:spPr>
          <a:xfrm>
            <a:off x="494280" y="708192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2" name="Google Shape;181;p14"/>
          <p:cNvCxnSpPr/>
          <p:nvPr/>
        </p:nvCxnSpPr>
        <p:spPr>
          <a:xfrm>
            <a:off x="494280" y="736488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53" name="Google Shape;182;p14"/>
          <p:cNvSpPr/>
          <p:nvPr/>
        </p:nvSpPr>
        <p:spPr>
          <a:xfrm>
            <a:off x="494280" y="755568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4" name="Google Shape;183;p14"/>
          <p:cNvCxnSpPr/>
          <p:nvPr/>
        </p:nvCxnSpPr>
        <p:spPr>
          <a:xfrm>
            <a:off x="494280" y="783864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55" name="Google Shape;184;p14"/>
          <p:cNvSpPr/>
          <p:nvPr/>
        </p:nvSpPr>
        <p:spPr>
          <a:xfrm>
            <a:off x="494280" y="802944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6" name="Google Shape;185;p14"/>
          <p:cNvCxnSpPr/>
          <p:nvPr/>
        </p:nvCxnSpPr>
        <p:spPr>
          <a:xfrm>
            <a:off x="494280" y="831240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57" name="Google Shape;186;p14"/>
          <p:cNvSpPr/>
          <p:nvPr/>
        </p:nvSpPr>
        <p:spPr>
          <a:xfrm>
            <a:off x="494280" y="8503200"/>
            <a:ext cx="100620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8" name="Google Shape;187;p14"/>
          <p:cNvCxnSpPr/>
          <p:nvPr/>
        </p:nvCxnSpPr>
        <p:spPr>
          <a:xfrm>
            <a:off x="494280" y="8786160"/>
            <a:ext cx="236340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59" name="Google Shape;188;p14"/>
          <p:cNvSpPr/>
          <p:nvPr/>
        </p:nvSpPr>
        <p:spPr>
          <a:xfrm>
            <a:off x="3096000" y="3739680"/>
            <a:ext cx="370764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WORK EXPERIENCE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Google Shape;189;p14"/>
          <p:cNvSpPr/>
          <p:nvPr/>
        </p:nvSpPr>
        <p:spPr>
          <a:xfrm>
            <a:off x="5908680" y="4510080"/>
            <a:ext cx="86040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8e40c4"/>
                </a:solidFill>
                <a:effectLst/>
                <a:uFillTx/>
                <a:latin typeface="Poppins Medium"/>
                <a:ea typeface="Poppins Medium"/>
              </a:rPr>
              <a:t>2005-2009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61" name="Google Shape;190;p14"/>
          <p:cNvCxnSpPr/>
          <p:nvPr/>
        </p:nvCxnSpPr>
        <p:spPr>
          <a:xfrm>
            <a:off x="3085920" y="4760640"/>
            <a:ext cx="3718440" cy="360"/>
          </a:xfrm>
          <a:prstGeom prst="straightConnector1">
            <a:avLst/>
          </a:prstGeom>
          <a:ln w="25400">
            <a:solidFill>
              <a:srgbClr val="8e40c4"/>
            </a:solidFill>
            <a:round/>
          </a:ln>
        </p:spPr>
      </p:cxnSp>
      <p:sp>
        <p:nvSpPr>
          <p:cNvPr id="162" name="Google Shape;191;p14"/>
          <p:cNvSpPr/>
          <p:nvPr/>
        </p:nvSpPr>
        <p:spPr>
          <a:xfrm>
            <a:off x="3096000" y="4470480"/>
            <a:ext cx="25012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4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COMPANY HERE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Google Shape;192;p14"/>
          <p:cNvSpPr/>
          <p:nvPr/>
        </p:nvSpPr>
        <p:spPr>
          <a:xfrm>
            <a:off x="3099960" y="5179680"/>
            <a:ext cx="36727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 dolore magna aliqua. Lectus urna duis convallis convallis tellus id. 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Google Shape;193;p14"/>
          <p:cNvSpPr/>
          <p:nvPr/>
        </p:nvSpPr>
        <p:spPr>
          <a:xfrm>
            <a:off x="3099960" y="4860720"/>
            <a:ext cx="1888560" cy="13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3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Location here | Add Role Here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Google Shape;194;p14"/>
          <p:cNvSpPr/>
          <p:nvPr/>
        </p:nvSpPr>
        <p:spPr>
          <a:xfrm>
            <a:off x="5918400" y="6086880"/>
            <a:ext cx="86040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8e40c4"/>
                </a:solidFill>
                <a:effectLst/>
                <a:uFillTx/>
                <a:latin typeface="Poppins Medium"/>
                <a:ea typeface="Poppins Medium"/>
              </a:rPr>
              <a:t>2005-2009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66" name="Google Shape;195;p14"/>
          <p:cNvCxnSpPr/>
          <p:nvPr/>
        </p:nvCxnSpPr>
        <p:spPr>
          <a:xfrm>
            <a:off x="3095640" y="6337440"/>
            <a:ext cx="3718080" cy="360"/>
          </a:xfrm>
          <a:prstGeom prst="straightConnector1">
            <a:avLst/>
          </a:prstGeom>
          <a:ln w="25400">
            <a:solidFill>
              <a:srgbClr val="8e40c4"/>
            </a:solidFill>
            <a:round/>
          </a:ln>
        </p:spPr>
      </p:cxnSp>
      <p:sp>
        <p:nvSpPr>
          <p:cNvPr id="167" name="Google Shape;196;p14"/>
          <p:cNvSpPr/>
          <p:nvPr/>
        </p:nvSpPr>
        <p:spPr>
          <a:xfrm>
            <a:off x="3105720" y="6047280"/>
            <a:ext cx="25012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4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COMPANY HERE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Google Shape;197;p14"/>
          <p:cNvSpPr/>
          <p:nvPr/>
        </p:nvSpPr>
        <p:spPr>
          <a:xfrm>
            <a:off x="3109680" y="6756480"/>
            <a:ext cx="36727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 dolore magna aliqua. Lectus urna duis convallis convallis tellus id. 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Google Shape;198;p14"/>
          <p:cNvSpPr/>
          <p:nvPr/>
        </p:nvSpPr>
        <p:spPr>
          <a:xfrm>
            <a:off x="3109680" y="6437520"/>
            <a:ext cx="1888560" cy="13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3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Location here | Add Role Here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Google Shape;199;p14"/>
          <p:cNvSpPr/>
          <p:nvPr/>
        </p:nvSpPr>
        <p:spPr>
          <a:xfrm>
            <a:off x="5918400" y="7663320"/>
            <a:ext cx="860400" cy="1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8e40c4"/>
                </a:solidFill>
                <a:effectLst/>
                <a:uFillTx/>
                <a:latin typeface="Poppins Medium"/>
                <a:ea typeface="Poppins Medium"/>
              </a:rPr>
              <a:t>2005-2009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71" name="Google Shape;200;p14"/>
          <p:cNvCxnSpPr/>
          <p:nvPr/>
        </p:nvCxnSpPr>
        <p:spPr>
          <a:xfrm>
            <a:off x="3095640" y="7913880"/>
            <a:ext cx="3718080" cy="360"/>
          </a:xfrm>
          <a:prstGeom prst="straightConnector1">
            <a:avLst/>
          </a:prstGeom>
          <a:ln w="25400">
            <a:solidFill>
              <a:srgbClr val="8e40c4"/>
            </a:solidFill>
            <a:round/>
          </a:ln>
        </p:spPr>
      </p:cxnSp>
      <p:sp>
        <p:nvSpPr>
          <p:cNvPr id="172" name="Google Shape;201;p14"/>
          <p:cNvSpPr/>
          <p:nvPr/>
        </p:nvSpPr>
        <p:spPr>
          <a:xfrm>
            <a:off x="3105720" y="7624080"/>
            <a:ext cx="25012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4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COMPANY HERE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Google Shape;202;p14"/>
          <p:cNvSpPr/>
          <p:nvPr/>
        </p:nvSpPr>
        <p:spPr>
          <a:xfrm>
            <a:off x="3109680" y="8332920"/>
            <a:ext cx="36727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 dolore magna aliqua. Lectus urna duis convallis convallis tellus id. 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Google Shape;203;p14"/>
          <p:cNvSpPr/>
          <p:nvPr/>
        </p:nvSpPr>
        <p:spPr>
          <a:xfrm>
            <a:off x="3109680" y="8014320"/>
            <a:ext cx="1888560" cy="13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3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Location here | Add Role Here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5" name="Google Shape;204;p14"/>
          <p:cNvGrpSpPr/>
          <p:nvPr/>
        </p:nvGrpSpPr>
        <p:grpSpPr>
          <a:xfrm>
            <a:off x="494280" y="8967240"/>
            <a:ext cx="6319080" cy="252000"/>
            <a:chOff x="494280" y="8967240"/>
            <a:chExt cx="6319080" cy="252000"/>
          </a:xfrm>
        </p:grpSpPr>
        <p:sp>
          <p:nvSpPr>
            <p:cNvPr id="176" name="Google Shape;205;p14"/>
            <p:cNvSpPr/>
            <p:nvPr/>
          </p:nvSpPr>
          <p:spPr>
            <a:xfrm>
              <a:off x="494280" y="8967240"/>
              <a:ext cx="6319080" cy="252000"/>
            </a:xfrm>
            <a:custGeom>
              <a:avLst/>
              <a:gdLst>
                <a:gd name="textAreaLeft" fmla="*/ 0 w 6319080"/>
                <a:gd name="textAreaRight" fmla="*/ 6319440 w 6319080"/>
                <a:gd name="textAreaTop" fmla="*/ 0 h 252000"/>
                <a:gd name="textAreaBottom" fmla="*/ 252360 h 252000"/>
              </a:gdLst>
              <a:ahLst/>
              <a:cxnLst/>
              <a:rect l="textAreaLeft" t="textAreaTop" r="textAreaRight" b="textAreaBottom"/>
              <a:pathLst>
                <a:path w="2264696" h="90413">
                  <a:moveTo>
                    <a:pt x="0" y="0"/>
                  </a:moveTo>
                  <a:lnTo>
                    <a:pt x="2264696" y="0"/>
                  </a:lnTo>
                  <a:lnTo>
                    <a:pt x="2264696" y="90413"/>
                  </a:lnTo>
                  <a:lnTo>
                    <a:pt x="0" y="90413"/>
                  </a:lnTo>
                  <a:close/>
                </a:path>
              </a:pathLst>
            </a:custGeom>
            <a:solidFill>
              <a:srgbClr val="8e40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7" name="Google Shape;206;p14"/>
            <p:cNvSpPr/>
            <p:nvPr/>
          </p:nvSpPr>
          <p:spPr>
            <a:xfrm>
              <a:off x="494280" y="9020520"/>
              <a:ext cx="6319080" cy="19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71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8" name="Google Shape;207;p14"/>
          <p:cNvSpPr/>
          <p:nvPr/>
        </p:nvSpPr>
        <p:spPr>
          <a:xfrm>
            <a:off x="494280" y="9372240"/>
            <a:ext cx="2229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EDUCATION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Google Shape;208;p14"/>
          <p:cNvSpPr/>
          <p:nvPr/>
        </p:nvSpPr>
        <p:spPr>
          <a:xfrm>
            <a:off x="4858200" y="9424440"/>
            <a:ext cx="1945440" cy="11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4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 Medium"/>
                <a:ea typeface="Poppins Medium"/>
              </a:rPr>
              <a:t>2005-2009 | ADD UNIVERSITY HERE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0" name="Google Shape;209;p14"/>
          <p:cNvCxnSpPr/>
          <p:nvPr/>
        </p:nvCxnSpPr>
        <p:spPr>
          <a:xfrm>
            <a:off x="3095640" y="9634320"/>
            <a:ext cx="371808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81" name="Google Shape;210;p14"/>
          <p:cNvSpPr/>
          <p:nvPr/>
        </p:nvSpPr>
        <p:spPr>
          <a:xfrm>
            <a:off x="3096000" y="9410040"/>
            <a:ext cx="250164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DEGREE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Google Shape;211;p14"/>
          <p:cNvSpPr/>
          <p:nvPr/>
        </p:nvSpPr>
        <p:spPr>
          <a:xfrm>
            <a:off x="4858200" y="9793440"/>
            <a:ext cx="1945440" cy="11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4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 Medium"/>
                <a:ea typeface="Poppins Medium"/>
              </a:rPr>
              <a:t>2005-2009 | ADD UNIVERSITY HERE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3" name="Google Shape;212;p14"/>
          <p:cNvCxnSpPr/>
          <p:nvPr/>
        </p:nvCxnSpPr>
        <p:spPr>
          <a:xfrm>
            <a:off x="3095640" y="10002960"/>
            <a:ext cx="371808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84" name="Google Shape;213;p14"/>
          <p:cNvSpPr/>
          <p:nvPr/>
        </p:nvSpPr>
        <p:spPr>
          <a:xfrm>
            <a:off x="3096000" y="9779040"/>
            <a:ext cx="250164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DEGREE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Google Shape;214;p14"/>
          <p:cNvSpPr/>
          <p:nvPr/>
        </p:nvSpPr>
        <p:spPr>
          <a:xfrm>
            <a:off x="4858200" y="10160280"/>
            <a:ext cx="1945440" cy="11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04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 Medium"/>
                <a:ea typeface="Poppins Medium"/>
              </a:rPr>
              <a:t>2005-2009 | ADD UNIVERSITY HERE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6" name="Google Shape;215;p14"/>
          <p:cNvCxnSpPr/>
          <p:nvPr/>
        </p:nvCxnSpPr>
        <p:spPr>
          <a:xfrm>
            <a:off x="3095640" y="10370160"/>
            <a:ext cx="3718080" cy="360"/>
          </a:xfrm>
          <a:prstGeom prst="straightConnector1">
            <a:avLst/>
          </a:prstGeom>
          <a:ln w="19050">
            <a:solidFill>
              <a:srgbClr val="8e40c4"/>
            </a:solidFill>
            <a:round/>
          </a:ln>
        </p:spPr>
      </p:cxnSp>
      <p:sp>
        <p:nvSpPr>
          <p:cNvPr id="187" name="Google Shape;216;p14"/>
          <p:cNvSpPr/>
          <p:nvPr/>
        </p:nvSpPr>
        <p:spPr>
          <a:xfrm>
            <a:off x="3096000" y="10146240"/>
            <a:ext cx="250164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e40c4"/>
                </a:solidFill>
                <a:effectLst/>
                <a:uFillTx/>
                <a:latin typeface="Poppins"/>
                <a:ea typeface="Poppins"/>
              </a:rPr>
              <a:t>ADD DEGREE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Google Shape;217;p14"/>
          <p:cNvSpPr/>
          <p:nvPr/>
        </p:nvSpPr>
        <p:spPr>
          <a:xfrm>
            <a:off x="494280" y="9905400"/>
            <a:ext cx="2342520" cy="40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Lorem ipsum dolor sit amet, consectetur adipiscing elit, sed do eiusmod tempor incididunt ut labore et.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Google Shape;218;p14"/>
          <p:cNvSpPr/>
          <p:nvPr/>
        </p:nvSpPr>
        <p:spPr>
          <a:xfrm>
            <a:off x="1739160" y="660816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Google Shape;219;p14"/>
          <p:cNvSpPr/>
          <p:nvPr/>
        </p:nvSpPr>
        <p:spPr>
          <a:xfrm>
            <a:off x="1739160" y="708192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Google Shape;220;p14"/>
          <p:cNvSpPr/>
          <p:nvPr/>
        </p:nvSpPr>
        <p:spPr>
          <a:xfrm>
            <a:off x="1739160" y="755568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Google Shape;221;p14"/>
          <p:cNvSpPr/>
          <p:nvPr/>
        </p:nvSpPr>
        <p:spPr>
          <a:xfrm>
            <a:off x="1739160" y="802944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Google Shape;222;p14"/>
          <p:cNvSpPr/>
          <p:nvPr/>
        </p:nvSpPr>
        <p:spPr>
          <a:xfrm>
            <a:off x="1739160" y="8503200"/>
            <a:ext cx="111816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5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81619"/>
                </a:solidFill>
                <a:effectLst/>
                <a:uFillTx/>
                <a:latin typeface="Poppins"/>
                <a:ea typeface="Poppins"/>
              </a:rPr>
              <a:t>Add skill here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7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227;p15"/>
          <p:cNvGrpSpPr/>
          <p:nvPr/>
        </p:nvGrpSpPr>
        <p:grpSpPr>
          <a:xfrm>
            <a:off x="756000" y="1975320"/>
            <a:ext cx="6047640" cy="3204000"/>
            <a:chOff x="756000" y="1975320"/>
            <a:chExt cx="6047640" cy="3204000"/>
          </a:xfrm>
        </p:grpSpPr>
        <p:sp>
          <p:nvSpPr>
            <p:cNvPr id="195" name="Google Shape;228;p15"/>
            <p:cNvSpPr/>
            <p:nvPr/>
          </p:nvSpPr>
          <p:spPr>
            <a:xfrm>
              <a:off x="756000" y="1996560"/>
              <a:ext cx="6047640" cy="3182760"/>
            </a:xfrm>
            <a:custGeom>
              <a:avLst/>
              <a:gdLst>
                <a:gd name="textAreaLeft" fmla="*/ 0 w 6047640"/>
                <a:gd name="textAreaRight" fmla="*/ 6048000 w 6047640"/>
                <a:gd name="textAreaTop" fmla="*/ 0 h 3182760"/>
                <a:gd name="textAreaBottom" fmla="*/ 3183120 h 3182760"/>
              </a:gdLst>
              <a:ahLst/>
              <a:cxnLst/>
              <a:rect l="textAreaLeft" t="textAreaTop" r="textAreaRight" b="textAreaBottom"/>
              <a:pathLst>
                <a:path w="2702632" h="1422404">
                  <a:moveTo>
                    <a:pt x="19201" y="0"/>
                  </a:moveTo>
                  <a:lnTo>
                    <a:pt x="2683431" y="0"/>
                  </a:lnTo>
                  <a:cubicBezTo>
                    <a:pt x="2694035" y="0"/>
                    <a:pt x="2702632" y="8597"/>
                    <a:pt x="2702632" y="19201"/>
                  </a:cubicBezTo>
                  <a:lnTo>
                    <a:pt x="2702632" y="1403203"/>
                  </a:lnTo>
                  <a:cubicBezTo>
                    <a:pt x="2702632" y="1408295"/>
                    <a:pt x="2700609" y="1413179"/>
                    <a:pt x="2697008" y="1416780"/>
                  </a:cubicBezTo>
                  <a:cubicBezTo>
                    <a:pt x="2693407" y="1420381"/>
                    <a:pt x="2688523" y="1422404"/>
                    <a:pt x="2683431" y="1422404"/>
                  </a:cubicBezTo>
                  <a:lnTo>
                    <a:pt x="19201" y="1422404"/>
                  </a:lnTo>
                  <a:cubicBezTo>
                    <a:pt x="14109" y="1422404"/>
                    <a:pt x="9225" y="1420381"/>
                    <a:pt x="5624" y="1416780"/>
                  </a:cubicBezTo>
                  <a:cubicBezTo>
                    <a:pt x="2023" y="1413179"/>
                    <a:pt x="0" y="1408295"/>
                    <a:pt x="0" y="1403203"/>
                  </a:cubicBezTo>
                  <a:lnTo>
                    <a:pt x="0" y="19201"/>
                  </a:lnTo>
                  <a:cubicBezTo>
                    <a:pt x="0" y="14109"/>
                    <a:pt x="2023" y="9225"/>
                    <a:pt x="5624" y="5624"/>
                  </a:cubicBezTo>
                  <a:cubicBezTo>
                    <a:pt x="9225" y="2023"/>
                    <a:pt x="14109" y="0"/>
                    <a:pt x="19201" y="0"/>
                  </a:cubicBezTo>
                  <a:close/>
                </a:path>
              </a:pathLst>
            </a:custGeom>
            <a:solidFill>
              <a:srgbClr val="f0f0f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6" name="Google Shape;229;p15"/>
            <p:cNvSpPr/>
            <p:nvPr/>
          </p:nvSpPr>
          <p:spPr>
            <a:xfrm>
              <a:off x="756000" y="1975320"/>
              <a:ext cx="6047640" cy="3204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2040" rIns="32040" tIns="32040" bIns="32040" anchor="ctr">
              <a:noAutofit/>
            </a:bodyPr>
            <a:p>
              <a:pPr algn="ctr">
                <a:lnSpc>
                  <a:spcPct val="86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7" name="Google Shape;230;p15"/>
          <p:cNvGrpSpPr/>
          <p:nvPr/>
        </p:nvGrpSpPr>
        <p:grpSpPr>
          <a:xfrm>
            <a:off x="970920" y="2234160"/>
            <a:ext cx="2574000" cy="402480"/>
            <a:chOff x="970920" y="2234160"/>
            <a:chExt cx="2574000" cy="402480"/>
          </a:xfrm>
        </p:grpSpPr>
        <p:sp>
          <p:nvSpPr>
            <p:cNvPr id="198" name="Google Shape;231;p15"/>
            <p:cNvSpPr/>
            <p:nvPr/>
          </p:nvSpPr>
          <p:spPr>
            <a:xfrm>
              <a:off x="970920" y="2255400"/>
              <a:ext cx="2574000" cy="381240"/>
            </a:xfrm>
            <a:custGeom>
              <a:avLst/>
              <a:gdLst>
                <a:gd name="textAreaLeft" fmla="*/ 0 w 2574000"/>
                <a:gd name="textAreaRight" fmla="*/ 2574360 w 2574000"/>
                <a:gd name="textAreaTop" fmla="*/ 0 h 381240"/>
                <a:gd name="textAreaBottom" fmla="*/ 381600 h 381240"/>
              </a:gdLst>
              <a:ahLst/>
              <a:cxnLst/>
              <a:rect l="textAreaLeft" t="textAreaTop" r="textAreaRight" b="textAreaBottom"/>
              <a:pathLst>
                <a:path w="1150437" h="170466">
                  <a:moveTo>
                    <a:pt x="33079" y="0"/>
                  </a:moveTo>
                  <a:lnTo>
                    <a:pt x="1117358" y="0"/>
                  </a:lnTo>
                  <a:cubicBezTo>
                    <a:pt x="1126131" y="0"/>
                    <a:pt x="1134545" y="3485"/>
                    <a:pt x="1140749" y="9689"/>
                  </a:cubicBezTo>
                  <a:cubicBezTo>
                    <a:pt x="1146952" y="15892"/>
                    <a:pt x="1150437" y="24306"/>
                    <a:pt x="1150437" y="33079"/>
                  </a:cubicBezTo>
                  <a:lnTo>
                    <a:pt x="1150437" y="137387"/>
                  </a:lnTo>
                  <a:cubicBezTo>
                    <a:pt x="1150437" y="146160"/>
                    <a:pt x="1146952" y="154574"/>
                    <a:pt x="1140749" y="160777"/>
                  </a:cubicBezTo>
                  <a:cubicBezTo>
                    <a:pt x="1134545" y="166981"/>
                    <a:pt x="1126131" y="170466"/>
                    <a:pt x="1117358" y="170466"/>
                  </a:cubicBezTo>
                  <a:lnTo>
                    <a:pt x="33079" y="170466"/>
                  </a:lnTo>
                  <a:cubicBezTo>
                    <a:pt x="24306" y="170466"/>
                    <a:pt x="15892" y="166981"/>
                    <a:pt x="9689" y="160777"/>
                  </a:cubicBezTo>
                  <a:cubicBezTo>
                    <a:pt x="3485" y="154574"/>
                    <a:pt x="0" y="146160"/>
                    <a:pt x="0" y="137387"/>
                  </a:cubicBezTo>
                  <a:lnTo>
                    <a:pt x="0" y="33079"/>
                  </a:lnTo>
                  <a:cubicBezTo>
                    <a:pt x="0" y="24306"/>
                    <a:pt x="3485" y="15892"/>
                    <a:pt x="9689" y="9689"/>
                  </a:cubicBezTo>
                  <a:cubicBezTo>
                    <a:pt x="15892" y="3485"/>
                    <a:pt x="24306" y="0"/>
                    <a:pt x="33079" y="0"/>
                  </a:cubicBezTo>
                  <a:close/>
                </a:path>
              </a:pathLst>
            </a:custGeom>
            <a:noFill/>
            <a:ln cap="sq" w="9525">
              <a:solidFill>
                <a:srgbClr val="0f1a38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9" name="Google Shape;232;p15"/>
            <p:cNvSpPr/>
            <p:nvPr/>
          </p:nvSpPr>
          <p:spPr>
            <a:xfrm>
              <a:off x="970920" y="2234160"/>
              <a:ext cx="2574000" cy="402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2040" rIns="32040" tIns="32040" bIns="32040" anchor="ctr">
              <a:noAutofit/>
            </a:bodyPr>
            <a:p>
              <a:pPr algn="ctr">
                <a:lnSpc>
                  <a:spcPct val="86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00" name="Google Shape;233;p15"/>
          <p:cNvGrpSpPr/>
          <p:nvPr/>
        </p:nvGrpSpPr>
        <p:grpSpPr>
          <a:xfrm>
            <a:off x="3821400" y="2234160"/>
            <a:ext cx="2574000" cy="402480"/>
            <a:chOff x="3821400" y="2234160"/>
            <a:chExt cx="2574000" cy="402480"/>
          </a:xfrm>
        </p:grpSpPr>
        <p:sp>
          <p:nvSpPr>
            <p:cNvPr id="201" name="Google Shape;234;p15"/>
            <p:cNvSpPr/>
            <p:nvPr/>
          </p:nvSpPr>
          <p:spPr>
            <a:xfrm>
              <a:off x="3821400" y="2255400"/>
              <a:ext cx="2574000" cy="381240"/>
            </a:xfrm>
            <a:custGeom>
              <a:avLst/>
              <a:gdLst>
                <a:gd name="textAreaLeft" fmla="*/ 0 w 2574000"/>
                <a:gd name="textAreaRight" fmla="*/ 2574360 w 2574000"/>
                <a:gd name="textAreaTop" fmla="*/ 0 h 381240"/>
                <a:gd name="textAreaBottom" fmla="*/ 381600 h 381240"/>
              </a:gdLst>
              <a:ahLst/>
              <a:cxnLst/>
              <a:rect l="textAreaLeft" t="textAreaTop" r="textAreaRight" b="textAreaBottom"/>
              <a:pathLst>
                <a:path w="1150437" h="170466">
                  <a:moveTo>
                    <a:pt x="33079" y="0"/>
                  </a:moveTo>
                  <a:lnTo>
                    <a:pt x="1117358" y="0"/>
                  </a:lnTo>
                  <a:cubicBezTo>
                    <a:pt x="1126131" y="0"/>
                    <a:pt x="1134545" y="3485"/>
                    <a:pt x="1140749" y="9689"/>
                  </a:cubicBezTo>
                  <a:cubicBezTo>
                    <a:pt x="1146952" y="15892"/>
                    <a:pt x="1150437" y="24306"/>
                    <a:pt x="1150437" y="33079"/>
                  </a:cubicBezTo>
                  <a:lnTo>
                    <a:pt x="1150437" y="137387"/>
                  </a:lnTo>
                  <a:cubicBezTo>
                    <a:pt x="1150437" y="146160"/>
                    <a:pt x="1146952" y="154574"/>
                    <a:pt x="1140749" y="160777"/>
                  </a:cubicBezTo>
                  <a:cubicBezTo>
                    <a:pt x="1134545" y="166981"/>
                    <a:pt x="1126131" y="170466"/>
                    <a:pt x="1117358" y="170466"/>
                  </a:cubicBezTo>
                  <a:lnTo>
                    <a:pt x="33079" y="170466"/>
                  </a:lnTo>
                  <a:cubicBezTo>
                    <a:pt x="24306" y="170466"/>
                    <a:pt x="15892" y="166981"/>
                    <a:pt x="9689" y="160777"/>
                  </a:cubicBezTo>
                  <a:cubicBezTo>
                    <a:pt x="3485" y="154574"/>
                    <a:pt x="0" y="146160"/>
                    <a:pt x="0" y="137387"/>
                  </a:cubicBezTo>
                  <a:lnTo>
                    <a:pt x="0" y="33079"/>
                  </a:lnTo>
                  <a:cubicBezTo>
                    <a:pt x="0" y="24306"/>
                    <a:pt x="3485" y="15892"/>
                    <a:pt x="9689" y="9689"/>
                  </a:cubicBezTo>
                  <a:cubicBezTo>
                    <a:pt x="15892" y="3485"/>
                    <a:pt x="24306" y="0"/>
                    <a:pt x="33079" y="0"/>
                  </a:cubicBezTo>
                  <a:close/>
                </a:path>
              </a:pathLst>
            </a:custGeom>
            <a:noFill/>
            <a:ln cap="sq" w="9525">
              <a:solidFill>
                <a:srgbClr val="0f1a38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2" name="Google Shape;235;p15"/>
            <p:cNvSpPr/>
            <p:nvPr/>
          </p:nvSpPr>
          <p:spPr>
            <a:xfrm>
              <a:off x="3821400" y="2234160"/>
              <a:ext cx="2574000" cy="402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2040" rIns="32040" tIns="32040" bIns="32040" anchor="ctr">
              <a:noAutofit/>
            </a:bodyPr>
            <a:p>
              <a:pPr algn="ctr">
                <a:lnSpc>
                  <a:spcPct val="86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03" name="Google Shape;236;p15"/>
          <p:cNvGrpSpPr/>
          <p:nvPr/>
        </p:nvGrpSpPr>
        <p:grpSpPr>
          <a:xfrm>
            <a:off x="797400" y="5567760"/>
            <a:ext cx="6047640" cy="3852720"/>
            <a:chOff x="797400" y="5567760"/>
            <a:chExt cx="6047640" cy="3852720"/>
          </a:xfrm>
        </p:grpSpPr>
        <p:sp>
          <p:nvSpPr>
            <p:cNvPr id="204" name="Google Shape;237;p15"/>
            <p:cNvSpPr/>
            <p:nvPr/>
          </p:nvSpPr>
          <p:spPr>
            <a:xfrm>
              <a:off x="797400" y="5589000"/>
              <a:ext cx="6047640" cy="3831480"/>
            </a:xfrm>
            <a:custGeom>
              <a:avLst/>
              <a:gdLst>
                <a:gd name="textAreaLeft" fmla="*/ 0 w 6047640"/>
                <a:gd name="textAreaRight" fmla="*/ 6048000 w 6047640"/>
                <a:gd name="textAreaTop" fmla="*/ 0 h 3831480"/>
                <a:gd name="textAreaBottom" fmla="*/ 3831840 h 3831480"/>
              </a:gdLst>
              <a:ahLst/>
              <a:cxnLst/>
              <a:rect l="textAreaLeft" t="textAreaTop" r="textAreaRight" b="textAreaBottom"/>
              <a:pathLst>
                <a:path w="2702632" h="1712263">
                  <a:moveTo>
                    <a:pt x="19201" y="0"/>
                  </a:moveTo>
                  <a:lnTo>
                    <a:pt x="2683431" y="0"/>
                  </a:lnTo>
                  <a:cubicBezTo>
                    <a:pt x="2694035" y="0"/>
                    <a:pt x="2702632" y="8597"/>
                    <a:pt x="2702632" y="19201"/>
                  </a:cubicBezTo>
                  <a:lnTo>
                    <a:pt x="2702632" y="1693062"/>
                  </a:lnTo>
                  <a:cubicBezTo>
                    <a:pt x="2702632" y="1698154"/>
                    <a:pt x="2700609" y="1703038"/>
                    <a:pt x="2697008" y="1706639"/>
                  </a:cubicBezTo>
                  <a:cubicBezTo>
                    <a:pt x="2693407" y="1710240"/>
                    <a:pt x="2688523" y="1712263"/>
                    <a:pt x="2683431" y="1712263"/>
                  </a:cubicBezTo>
                  <a:lnTo>
                    <a:pt x="19201" y="1712263"/>
                  </a:lnTo>
                  <a:cubicBezTo>
                    <a:pt x="14109" y="1712263"/>
                    <a:pt x="9225" y="1710240"/>
                    <a:pt x="5624" y="1706639"/>
                  </a:cubicBezTo>
                  <a:cubicBezTo>
                    <a:pt x="2023" y="1703038"/>
                    <a:pt x="0" y="1698154"/>
                    <a:pt x="0" y="1693062"/>
                  </a:cubicBezTo>
                  <a:lnTo>
                    <a:pt x="0" y="19201"/>
                  </a:lnTo>
                  <a:cubicBezTo>
                    <a:pt x="0" y="14109"/>
                    <a:pt x="2023" y="9225"/>
                    <a:pt x="5624" y="5624"/>
                  </a:cubicBezTo>
                  <a:cubicBezTo>
                    <a:pt x="9225" y="2023"/>
                    <a:pt x="14109" y="0"/>
                    <a:pt x="19201" y="0"/>
                  </a:cubicBezTo>
                  <a:close/>
                </a:path>
              </a:pathLst>
            </a:custGeom>
            <a:solidFill>
              <a:srgbClr val="f0f0f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5" name="Google Shape;238;p15"/>
            <p:cNvSpPr/>
            <p:nvPr/>
          </p:nvSpPr>
          <p:spPr>
            <a:xfrm>
              <a:off x="797400" y="5567760"/>
              <a:ext cx="6047640" cy="385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2040" rIns="32040" tIns="32040" bIns="32040" anchor="ctr">
              <a:noAutofit/>
            </a:bodyPr>
            <a:p>
              <a:pPr algn="ctr">
                <a:lnSpc>
                  <a:spcPct val="86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06" name="Google Shape;239;p15"/>
          <p:cNvGrpSpPr/>
          <p:nvPr/>
        </p:nvGrpSpPr>
        <p:grpSpPr>
          <a:xfrm>
            <a:off x="2534040" y="5777280"/>
            <a:ext cx="2574000" cy="402840"/>
            <a:chOff x="2534040" y="5777280"/>
            <a:chExt cx="2574000" cy="402840"/>
          </a:xfrm>
        </p:grpSpPr>
        <p:sp>
          <p:nvSpPr>
            <p:cNvPr id="207" name="Google Shape;240;p15"/>
            <p:cNvSpPr/>
            <p:nvPr/>
          </p:nvSpPr>
          <p:spPr>
            <a:xfrm>
              <a:off x="2534040" y="5798880"/>
              <a:ext cx="2574000" cy="381240"/>
            </a:xfrm>
            <a:custGeom>
              <a:avLst/>
              <a:gdLst>
                <a:gd name="textAreaLeft" fmla="*/ 0 w 2574000"/>
                <a:gd name="textAreaRight" fmla="*/ 2574360 w 2574000"/>
                <a:gd name="textAreaTop" fmla="*/ 0 h 381240"/>
                <a:gd name="textAreaBottom" fmla="*/ 381600 h 381240"/>
              </a:gdLst>
              <a:ahLst/>
              <a:cxnLst/>
              <a:rect l="textAreaLeft" t="textAreaTop" r="textAreaRight" b="textAreaBottom"/>
              <a:pathLst>
                <a:path w="1150437" h="170466">
                  <a:moveTo>
                    <a:pt x="33079" y="0"/>
                  </a:moveTo>
                  <a:lnTo>
                    <a:pt x="1117358" y="0"/>
                  </a:lnTo>
                  <a:cubicBezTo>
                    <a:pt x="1126131" y="0"/>
                    <a:pt x="1134545" y="3485"/>
                    <a:pt x="1140749" y="9689"/>
                  </a:cubicBezTo>
                  <a:cubicBezTo>
                    <a:pt x="1146952" y="15892"/>
                    <a:pt x="1150437" y="24306"/>
                    <a:pt x="1150437" y="33079"/>
                  </a:cubicBezTo>
                  <a:lnTo>
                    <a:pt x="1150437" y="137387"/>
                  </a:lnTo>
                  <a:cubicBezTo>
                    <a:pt x="1150437" y="146160"/>
                    <a:pt x="1146952" y="154574"/>
                    <a:pt x="1140749" y="160777"/>
                  </a:cubicBezTo>
                  <a:cubicBezTo>
                    <a:pt x="1134545" y="166981"/>
                    <a:pt x="1126131" y="170466"/>
                    <a:pt x="1117358" y="170466"/>
                  </a:cubicBezTo>
                  <a:lnTo>
                    <a:pt x="33079" y="170466"/>
                  </a:lnTo>
                  <a:cubicBezTo>
                    <a:pt x="24306" y="170466"/>
                    <a:pt x="15892" y="166981"/>
                    <a:pt x="9689" y="160777"/>
                  </a:cubicBezTo>
                  <a:cubicBezTo>
                    <a:pt x="3485" y="154574"/>
                    <a:pt x="0" y="146160"/>
                    <a:pt x="0" y="137387"/>
                  </a:cubicBezTo>
                  <a:lnTo>
                    <a:pt x="0" y="33079"/>
                  </a:lnTo>
                  <a:cubicBezTo>
                    <a:pt x="0" y="24306"/>
                    <a:pt x="3485" y="15892"/>
                    <a:pt x="9689" y="9689"/>
                  </a:cubicBezTo>
                  <a:cubicBezTo>
                    <a:pt x="15892" y="3485"/>
                    <a:pt x="24306" y="0"/>
                    <a:pt x="33079" y="0"/>
                  </a:cubicBezTo>
                  <a:close/>
                </a:path>
              </a:pathLst>
            </a:custGeom>
            <a:noFill/>
            <a:ln cap="sq" w="9525">
              <a:solidFill>
                <a:srgbClr val="0f1a38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8" name="Google Shape;241;p15"/>
            <p:cNvSpPr/>
            <p:nvPr/>
          </p:nvSpPr>
          <p:spPr>
            <a:xfrm>
              <a:off x="2534040" y="5777280"/>
              <a:ext cx="2574000" cy="402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2040" rIns="32040" tIns="32040" bIns="32040" anchor="ctr">
              <a:noAutofit/>
            </a:bodyPr>
            <a:p>
              <a:pPr algn="ctr">
                <a:lnSpc>
                  <a:spcPct val="86000"/>
                </a:lnSpc>
                <a:tabLst>
                  <a:tab algn="l" pos="0"/>
                </a:tabLst>
              </a:pP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09" name="Google Shape;242;p15"/>
          <p:cNvGrpSpPr/>
          <p:nvPr/>
        </p:nvGrpSpPr>
        <p:grpSpPr>
          <a:xfrm>
            <a:off x="5271120" y="2920680"/>
            <a:ext cx="719640" cy="608400"/>
            <a:chOff x="5271120" y="2920680"/>
            <a:chExt cx="719640" cy="608400"/>
          </a:xfrm>
        </p:grpSpPr>
        <p:grpSp>
          <p:nvGrpSpPr>
            <p:cNvPr id="210" name="Google Shape;243;p15"/>
            <p:cNvGrpSpPr/>
            <p:nvPr/>
          </p:nvGrpSpPr>
          <p:grpSpPr>
            <a:xfrm>
              <a:off x="5409000" y="2920680"/>
              <a:ext cx="444240" cy="449640"/>
              <a:chOff x="5409000" y="2920680"/>
              <a:chExt cx="444240" cy="449640"/>
            </a:xfrm>
          </p:grpSpPr>
          <p:sp>
            <p:nvSpPr>
              <p:cNvPr id="211" name="Google Shape;244;p15"/>
              <p:cNvSpPr/>
              <p:nvPr/>
            </p:nvSpPr>
            <p:spPr>
              <a:xfrm>
                <a:off x="5409000" y="2926080"/>
                <a:ext cx="444240" cy="444240"/>
              </a:xfrm>
              <a:custGeom>
                <a:avLst/>
                <a:gdLst>
                  <a:gd name="textAreaLeft" fmla="*/ 0 w 444240"/>
                  <a:gd name="textAreaRight" fmla="*/ 444600 w 444240"/>
                  <a:gd name="textAreaTop" fmla="*/ 0 h 444240"/>
                  <a:gd name="textAreaBottom" fmla="*/ 444600 h 444240"/>
                </a:gdLst>
                <a:ahLst/>
                <a:cxnLst/>
                <a:rect l="textAreaLeft" t="textAreaTop" r="textAreaRight" b="textAreaBottom"/>
                <a:pathLst>
                  <a:path w="812800" h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fff7f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en-US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2" name="Google Shape;245;p15"/>
              <p:cNvSpPr/>
              <p:nvPr/>
            </p:nvSpPr>
            <p:spPr>
              <a:xfrm>
                <a:off x="5409000" y="2920680"/>
                <a:ext cx="444240" cy="449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32040" rIns="32040" tIns="32040" bIns="32040" anchor="ctr">
                <a:noAutofit/>
              </a:bodyPr>
              <a:p>
                <a:pPr algn="ctr">
                  <a:lnSpc>
                    <a:spcPct val="86000"/>
                  </a:lnSpc>
                  <a:tabLst>
                    <a:tab algn="l" pos="0"/>
                  </a:tabLst>
                </a:pPr>
                <a:endParaRPr b="0" lang="en-US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213" name="Google Shape;246;p15"/>
            <p:cNvSpPr/>
            <p:nvPr/>
          </p:nvSpPr>
          <p:spPr>
            <a:xfrm>
              <a:off x="5271120" y="3431880"/>
              <a:ext cx="719640" cy="97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 algn="ctr">
                <a:lnSpc>
                  <a:spcPct val="103000"/>
                </a:lnSpc>
                <a:tabLst>
                  <a:tab algn="l" pos="0"/>
                </a:tabLst>
              </a:pPr>
              <a:r>
                <a:rPr b="0" lang="en-US" sz="77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#FFF7FF</a:t>
              </a:r>
              <a:endParaRPr b="0" lang="en-US" sz="77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14" name="Google Shape;247;p15"/>
          <p:cNvGrpSpPr/>
          <p:nvPr/>
        </p:nvGrpSpPr>
        <p:grpSpPr>
          <a:xfrm>
            <a:off x="4749840" y="3810240"/>
            <a:ext cx="719640" cy="608400"/>
            <a:chOff x="4749840" y="3810240"/>
            <a:chExt cx="719640" cy="608400"/>
          </a:xfrm>
        </p:grpSpPr>
        <p:grpSp>
          <p:nvGrpSpPr>
            <p:cNvPr id="215" name="Google Shape;248;p15"/>
            <p:cNvGrpSpPr/>
            <p:nvPr/>
          </p:nvGrpSpPr>
          <p:grpSpPr>
            <a:xfrm>
              <a:off x="4887360" y="3810240"/>
              <a:ext cx="444240" cy="449280"/>
              <a:chOff x="4887360" y="3810240"/>
              <a:chExt cx="444240" cy="449280"/>
            </a:xfrm>
          </p:grpSpPr>
          <p:sp>
            <p:nvSpPr>
              <p:cNvPr id="216" name="Google Shape;249;p15"/>
              <p:cNvSpPr/>
              <p:nvPr/>
            </p:nvSpPr>
            <p:spPr>
              <a:xfrm>
                <a:off x="4887360" y="3815280"/>
                <a:ext cx="444240" cy="444240"/>
              </a:xfrm>
              <a:custGeom>
                <a:avLst/>
                <a:gdLst>
                  <a:gd name="textAreaLeft" fmla="*/ 0 w 444240"/>
                  <a:gd name="textAreaRight" fmla="*/ 444600 w 444240"/>
                  <a:gd name="textAreaTop" fmla="*/ 0 h 444240"/>
                  <a:gd name="textAreaBottom" fmla="*/ 444600 h 444240"/>
                </a:gdLst>
                <a:ahLst/>
                <a:cxnLst/>
                <a:rect l="textAreaLeft" t="textAreaTop" r="textAreaRight" b="textAreaBottom"/>
                <a:pathLst>
                  <a:path w="812800" h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18161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en-US" sz="14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7" name="Google Shape;250;p15"/>
              <p:cNvSpPr/>
              <p:nvPr/>
            </p:nvSpPr>
            <p:spPr>
              <a:xfrm>
                <a:off x="4887360" y="3810240"/>
                <a:ext cx="444240" cy="449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32040" rIns="32040" tIns="32040" bIns="32040" anchor="ctr">
                <a:noAutofit/>
              </a:bodyPr>
              <a:p>
                <a:pPr algn="ctr">
                  <a:lnSpc>
                    <a:spcPct val="86000"/>
                  </a:lnSpc>
                  <a:tabLst>
                    <a:tab algn="l" pos="0"/>
                  </a:tabLst>
                </a:pPr>
                <a:endParaRPr b="0" lang="en-US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218" name="Google Shape;251;p15"/>
            <p:cNvSpPr/>
            <p:nvPr/>
          </p:nvSpPr>
          <p:spPr>
            <a:xfrm>
              <a:off x="4749840" y="4321440"/>
              <a:ext cx="719640" cy="97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 algn="ctr">
                <a:lnSpc>
                  <a:spcPct val="103000"/>
                </a:lnSpc>
                <a:tabLst>
                  <a:tab algn="l" pos="0"/>
                </a:tabLst>
              </a:pPr>
              <a:r>
                <a:rPr b="0" lang="en-US" sz="77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#181619</a:t>
              </a:r>
              <a:endParaRPr b="0" lang="en-US" sz="77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19" name="Google Shape;252;p15"/>
          <p:cNvGrpSpPr/>
          <p:nvPr/>
        </p:nvGrpSpPr>
        <p:grpSpPr>
          <a:xfrm>
            <a:off x="4317120" y="2920680"/>
            <a:ext cx="719640" cy="608400"/>
            <a:chOff x="4317120" y="2920680"/>
            <a:chExt cx="719640" cy="608400"/>
          </a:xfrm>
        </p:grpSpPr>
        <p:grpSp>
          <p:nvGrpSpPr>
            <p:cNvPr id="220" name="Google Shape;253;p15"/>
            <p:cNvGrpSpPr/>
            <p:nvPr/>
          </p:nvGrpSpPr>
          <p:grpSpPr>
            <a:xfrm>
              <a:off x="4455000" y="2920680"/>
              <a:ext cx="444240" cy="449640"/>
              <a:chOff x="4455000" y="2920680"/>
              <a:chExt cx="444240" cy="449640"/>
            </a:xfrm>
          </p:grpSpPr>
          <p:sp>
            <p:nvSpPr>
              <p:cNvPr id="221" name="Google Shape;254;p15"/>
              <p:cNvSpPr/>
              <p:nvPr/>
            </p:nvSpPr>
            <p:spPr>
              <a:xfrm>
                <a:off x="4455000" y="2926080"/>
                <a:ext cx="444240" cy="444240"/>
              </a:xfrm>
              <a:custGeom>
                <a:avLst/>
                <a:gdLst>
                  <a:gd name="textAreaLeft" fmla="*/ 0 w 444240"/>
                  <a:gd name="textAreaRight" fmla="*/ 444600 w 444240"/>
                  <a:gd name="textAreaTop" fmla="*/ 0 h 444240"/>
                  <a:gd name="textAreaBottom" fmla="*/ 444600 h 444240"/>
                </a:gdLst>
                <a:ahLst/>
                <a:cxnLst/>
                <a:rect l="textAreaLeft" t="textAreaTop" r="textAreaRight" b="textAreaBottom"/>
                <a:pathLst>
                  <a:path w="812800" h="812800">
                    <a:moveTo>
                      <a:pt x="406400" y="0"/>
                    </a:moveTo>
                    <a:lnTo>
                      <a:pt x="406400" y="0"/>
                    </a:lnTo>
                    <a:cubicBezTo>
                      <a:pt x="630849" y="0"/>
                      <a:pt x="812800" y="181951"/>
                      <a:pt x="812800" y="406400"/>
                    </a:cubicBezTo>
                    <a:lnTo>
                      <a:pt x="812800" y="406400"/>
                    </a:lnTo>
                    <a:cubicBezTo>
                      <a:pt x="812800" y="630849"/>
                      <a:pt x="630849" y="812800"/>
                      <a:pt x="406400" y="812800"/>
                    </a:cubicBezTo>
                    <a:lnTo>
                      <a:pt x="406400" y="812800"/>
                    </a:lnTo>
                    <a:cubicBezTo>
                      <a:pt x="181951" y="812800"/>
                      <a:pt x="0" y="630849"/>
                      <a:pt x="0" y="406400"/>
                    </a:cubicBezTo>
                    <a:lnTo>
                      <a:pt x="0" y="406400"/>
                    </a:ln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8e40c4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tIns="91440" bIns="91440" anchor="ctr">
                <a:noAutofit/>
              </a:bodyPr>
              <a:p>
                <a:pPr>
                  <a:lnSpc>
                    <a:spcPct val="100000"/>
                  </a:lnSpc>
                  <a:tabLst>
                    <a:tab algn="l" pos="0"/>
                  </a:tabLst>
                </a:pPr>
                <a:endParaRPr b="0" lang="en-US" sz="14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2" name="Google Shape;255;p15"/>
              <p:cNvSpPr/>
              <p:nvPr/>
            </p:nvSpPr>
            <p:spPr>
              <a:xfrm>
                <a:off x="4455000" y="2920680"/>
                <a:ext cx="444240" cy="449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32040" rIns="32040" tIns="32040" bIns="32040" anchor="ctr">
                <a:noAutofit/>
              </a:bodyPr>
              <a:p>
                <a:pPr algn="ctr">
                  <a:lnSpc>
                    <a:spcPct val="86000"/>
                  </a:lnSpc>
                  <a:tabLst>
                    <a:tab algn="l" pos="0"/>
                  </a:tabLst>
                </a:pPr>
                <a:endParaRPr b="0" lang="en-US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223" name="Google Shape;256;p15"/>
            <p:cNvSpPr/>
            <p:nvPr/>
          </p:nvSpPr>
          <p:spPr>
            <a:xfrm>
              <a:off x="4317120" y="3431880"/>
              <a:ext cx="719640" cy="97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spAutoFit/>
            </a:bodyPr>
            <a:p>
              <a:pPr algn="ctr">
                <a:lnSpc>
                  <a:spcPct val="103000"/>
                </a:lnSpc>
                <a:tabLst>
                  <a:tab algn="l" pos="0"/>
                </a:tabLst>
              </a:pPr>
              <a:r>
                <a:rPr b="0" lang="en-US" sz="77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#8E40C4</a:t>
              </a:r>
              <a:endParaRPr b="0" lang="en-US" sz="77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24" name="Google Shape;257;p15"/>
          <p:cNvSpPr/>
          <p:nvPr/>
        </p:nvSpPr>
        <p:spPr>
          <a:xfrm>
            <a:off x="871920" y="1343880"/>
            <a:ext cx="581580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2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81619"/>
                </a:solidFill>
                <a:effectLst/>
                <a:uFillTx/>
                <a:latin typeface="Arial"/>
                <a:ea typeface="Arial"/>
              </a:rPr>
              <a:t>Use these design resources in your Canva Presentation.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Google Shape;258;p15"/>
          <p:cNvSpPr/>
          <p:nvPr/>
        </p:nvSpPr>
        <p:spPr>
          <a:xfrm>
            <a:off x="1614600" y="822600"/>
            <a:ext cx="4330440" cy="55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8e40c4"/>
                </a:solidFill>
                <a:effectLst/>
                <a:uFillTx/>
                <a:latin typeface="Arial"/>
                <a:ea typeface="Arial"/>
              </a:rPr>
              <a:t>RESOURCE PAGE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Google Shape;259;p15"/>
          <p:cNvSpPr/>
          <p:nvPr/>
        </p:nvSpPr>
        <p:spPr>
          <a:xfrm>
            <a:off x="1026000" y="2769480"/>
            <a:ext cx="24642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2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This presentation template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22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uses the following free fonts: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Google Shape;260;p15"/>
          <p:cNvSpPr/>
          <p:nvPr/>
        </p:nvSpPr>
        <p:spPr>
          <a:xfrm>
            <a:off x="1067760" y="4712760"/>
            <a:ext cx="2574000" cy="15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2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You can find these fonts online too.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Google Shape;261;p15"/>
          <p:cNvSpPr/>
          <p:nvPr/>
        </p:nvSpPr>
        <p:spPr>
          <a:xfrm>
            <a:off x="1329840" y="3190680"/>
            <a:ext cx="1856520" cy="139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3000"/>
              </a:lnSpc>
              <a:tabLst>
                <a:tab algn="l" pos="0"/>
              </a:tabLst>
            </a:pPr>
            <a:r>
              <a:rPr b="0" lang="en-US" sz="88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TITLES: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3000"/>
              </a:lnSpc>
              <a:tabLst>
                <a:tab algn="l" pos="0"/>
              </a:tabLst>
            </a:pPr>
            <a:r>
              <a:rPr b="0" lang="en-US" sz="124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POPPINS</a:t>
            </a:r>
            <a:endParaRPr b="0" lang="en-US" sz="1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3000"/>
              </a:lnSpc>
              <a:tabLst>
                <a:tab algn="l" pos="0"/>
              </a:tabLst>
            </a:pPr>
            <a:endParaRPr b="0" lang="en-US" sz="1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3000"/>
              </a:lnSpc>
              <a:tabLst>
                <a:tab algn="l" pos="0"/>
              </a:tabLst>
            </a:pPr>
            <a:r>
              <a:rPr b="0" lang="en-US" sz="88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HEADERS: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3000"/>
              </a:lnSpc>
              <a:tabLst>
                <a:tab algn="l" pos="0"/>
              </a:tabLst>
            </a:pPr>
            <a:r>
              <a:rPr b="0" lang="en-US" sz="124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POPPINS</a:t>
            </a:r>
            <a:endParaRPr b="0" lang="en-US" sz="1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3000"/>
              </a:lnSpc>
              <a:tabLst>
                <a:tab algn="l" pos="0"/>
              </a:tabLst>
            </a:pPr>
            <a:endParaRPr b="0" lang="en-US" sz="1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3000"/>
              </a:lnSpc>
              <a:tabLst>
                <a:tab algn="l" pos="0"/>
              </a:tabLst>
            </a:pPr>
            <a:r>
              <a:rPr b="0" lang="en-US" sz="88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BODY COPY: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3000"/>
              </a:lnSpc>
              <a:tabLst>
                <a:tab algn="l" pos="0"/>
              </a:tabLst>
            </a:pPr>
            <a:r>
              <a:rPr b="0" lang="en-US" sz="124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POPPINS</a:t>
            </a:r>
            <a:endParaRPr b="0" lang="en-US" sz="1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Google Shape;262;p15"/>
          <p:cNvSpPr/>
          <p:nvPr/>
        </p:nvSpPr>
        <p:spPr>
          <a:xfrm>
            <a:off x="1329840" y="2335680"/>
            <a:ext cx="1856520" cy="22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1000"/>
              </a:lnSpc>
              <a:tabLst>
                <a:tab algn="l" pos="0"/>
              </a:tabLst>
            </a:pPr>
            <a:r>
              <a:rPr b="0" lang="en-US" sz="1470" strike="noStrike" u="none">
                <a:solidFill>
                  <a:srgbClr val="0f1a38"/>
                </a:solidFill>
                <a:effectLst/>
                <a:uFillTx/>
                <a:latin typeface="Arial"/>
                <a:ea typeface="Arial"/>
              </a:rPr>
              <a:t>Fonts</a:t>
            </a:r>
            <a:endParaRPr b="0" lang="en-US" sz="14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Google Shape;263;p15"/>
          <p:cNvSpPr/>
          <p:nvPr/>
        </p:nvSpPr>
        <p:spPr>
          <a:xfrm>
            <a:off x="4180320" y="2317320"/>
            <a:ext cx="1856520" cy="22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1000"/>
              </a:lnSpc>
              <a:tabLst>
                <a:tab algn="l" pos="0"/>
              </a:tabLst>
            </a:pPr>
            <a:r>
              <a:rPr b="0" lang="en-US" sz="1470" strike="noStrike" u="none">
                <a:solidFill>
                  <a:srgbClr val="0f1a38"/>
                </a:solidFill>
                <a:effectLst/>
                <a:uFillTx/>
                <a:latin typeface="Arial"/>
                <a:ea typeface="Arial"/>
              </a:rPr>
              <a:t>Colors</a:t>
            </a:r>
            <a:endParaRPr b="0" lang="en-US" sz="14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Google Shape;264;p15"/>
          <p:cNvSpPr/>
          <p:nvPr/>
        </p:nvSpPr>
        <p:spPr>
          <a:xfrm>
            <a:off x="2892960" y="5879160"/>
            <a:ext cx="1856520" cy="22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1000"/>
              </a:lnSpc>
              <a:tabLst>
                <a:tab algn="l" pos="0"/>
              </a:tabLst>
            </a:pPr>
            <a:r>
              <a:rPr b="0" lang="en-US" sz="1470" strike="noStrike" u="none">
                <a:solidFill>
                  <a:srgbClr val="0f1a38"/>
                </a:solidFill>
                <a:effectLst/>
                <a:uFillTx/>
                <a:latin typeface="Arial"/>
                <a:ea typeface="Arial"/>
              </a:rPr>
              <a:t>Design Elements</a:t>
            </a:r>
            <a:endParaRPr b="0" lang="en-US" sz="14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Google Shape;265;p15"/>
          <p:cNvSpPr/>
          <p:nvPr/>
        </p:nvSpPr>
        <p:spPr>
          <a:xfrm>
            <a:off x="1040400" y="9765720"/>
            <a:ext cx="5646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2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8e40c4"/>
                </a:solidFill>
                <a:effectLst/>
                <a:uFillTx/>
                <a:latin typeface="Arial"/>
                <a:ea typeface="Arial"/>
              </a:rPr>
              <a:t>DON'T FORGET TO DELETE THIS PAGE BEFORE PRESENTING. 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Google Shape;266;p15"/>
          <p:cNvSpPr/>
          <p:nvPr/>
        </p:nvSpPr>
        <p:spPr>
          <a:xfrm>
            <a:off x="1976400" y="6418440"/>
            <a:ext cx="327240" cy="281520"/>
          </a:xfrm>
          <a:custGeom>
            <a:avLst/>
            <a:gdLst>
              <a:gd name="textAreaLeft" fmla="*/ 0 w 327240"/>
              <a:gd name="textAreaRight" fmla="*/ 327600 w 327240"/>
              <a:gd name="textAreaTop" fmla="*/ 0 h 281520"/>
              <a:gd name="textAreaBottom" fmla="*/ 281880 h 281520"/>
            </a:gdLst>
            <a:ahLst/>
            <a:cxnLst/>
            <a:rect l="textAreaLeft" t="textAreaTop" r="textAreaRight" b="textAreaBottom"/>
            <a:pathLst>
              <a:path w="327640" h="281770">
                <a:moveTo>
                  <a:pt x="0" y="0"/>
                </a:moveTo>
                <a:lnTo>
                  <a:pt x="327640" y="0"/>
                </a:lnTo>
                <a:lnTo>
                  <a:pt x="327640" y="281771"/>
                </a:lnTo>
                <a:lnTo>
                  <a:pt x="0" y="28177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Google Shape;267;p15"/>
          <p:cNvSpPr/>
          <p:nvPr/>
        </p:nvSpPr>
        <p:spPr>
          <a:xfrm>
            <a:off x="5320080" y="6418440"/>
            <a:ext cx="232560" cy="321480"/>
          </a:xfrm>
          <a:custGeom>
            <a:avLst/>
            <a:gdLst>
              <a:gd name="textAreaLeft" fmla="*/ 0 w 232560"/>
              <a:gd name="textAreaRight" fmla="*/ 232920 w 23256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232867" h="321801">
                <a:moveTo>
                  <a:pt x="0" y="0"/>
                </a:moveTo>
                <a:lnTo>
                  <a:pt x="232867" y="0"/>
                </a:lnTo>
                <a:lnTo>
                  <a:pt x="232867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Google Shape;268;p15"/>
          <p:cNvSpPr/>
          <p:nvPr/>
        </p:nvSpPr>
        <p:spPr>
          <a:xfrm>
            <a:off x="4943880" y="6435360"/>
            <a:ext cx="191520" cy="287280"/>
          </a:xfrm>
          <a:custGeom>
            <a:avLst/>
            <a:gdLst>
              <a:gd name="textAreaLeft" fmla="*/ 0 w 191520"/>
              <a:gd name="textAreaRight" fmla="*/ 191880 w 191520"/>
              <a:gd name="textAreaTop" fmla="*/ 0 h 287280"/>
              <a:gd name="textAreaBottom" fmla="*/ 287640 h 287280"/>
            </a:gdLst>
            <a:ahLst/>
            <a:cxnLst/>
            <a:rect l="textAreaLeft" t="textAreaTop" r="textAreaRight" b="textAreaBottom"/>
            <a:pathLst>
              <a:path w="191852" h="287517">
                <a:moveTo>
                  <a:pt x="0" y="0"/>
                </a:moveTo>
                <a:lnTo>
                  <a:pt x="191852" y="0"/>
                </a:lnTo>
                <a:lnTo>
                  <a:pt x="191852" y="287516"/>
                </a:lnTo>
                <a:lnTo>
                  <a:pt x="0" y="287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Google Shape;269;p15"/>
          <p:cNvSpPr/>
          <p:nvPr/>
        </p:nvSpPr>
        <p:spPr>
          <a:xfrm>
            <a:off x="4443120" y="6435360"/>
            <a:ext cx="317880" cy="287280"/>
          </a:xfrm>
          <a:custGeom>
            <a:avLst/>
            <a:gdLst>
              <a:gd name="textAreaLeft" fmla="*/ 0 w 317880"/>
              <a:gd name="textAreaRight" fmla="*/ 318240 w 317880"/>
              <a:gd name="textAreaTop" fmla="*/ 0 h 287280"/>
              <a:gd name="textAreaBottom" fmla="*/ 287640 h 287280"/>
            </a:gdLst>
            <a:ahLst/>
            <a:cxnLst/>
            <a:rect l="textAreaLeft" t="textAreaTop" r="textAreaRight" b="textAreaBottom"/>
            <a:pathLst>
              <a:path w="318177" h="287517">
                <a:moveTo>
                  <a:pt x="0" y="0"/>
                </a:moveTo>
                <a:lnTo>
                  <a:pt x="318178" y="0"/>
                </a:lnTo>
                <a:lnTo>
                  <a:pt x="318178" y="287516"/>
                </a:lnTo>
                <a:lnTo>
                  <a:pt x="0" y="287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Google Shape;270;p15"/>
          <p:cNvSpPr/>
          <p:nvPr/>
        </p:nvSpPr>
        <p:spPr>
          <a:xfrm>
            <a:off x="3973320" y="6435360"/>
            <a:ext cx="287280" cy="287280"/>
          </a:xfrm>
          <a:custGeom>
            <a:avLst/>
            <a:gdLst>
              <a:gd name="textAreaLeft" fmla="*/ 0 w 287280"/>
              <a:gd name="textAreaRight" fmla="*/ 287640 w 287280"/>
              <a:gd name="textAreaTop" fmla="*/ 0 h 287280"/>
              <a:gd name="textAreaBottom" fmla="*/ 287640 h 287280"/>
            </a:gdLst>
            <a:ahLst/>
            <a:cxnLst/>
            <a:rect l="textAreaLeft" t="textAreaTop" r="textAreaRight" b="textAreaBottom"/>
            <a:pathLst>
              <a:path w="287517" h="287517">
                <a:moveTo>
                  <a:pt x="0" y="0"/>
                </a:moveTo>
                <a:lnTo>
                  <a:pt x="287517" y="0"/>
                </a:lnTo>
                <a:lnTo>
                  <a:pt x="287517" y="287516"/>
                </a:lnTo>
                <a:lnTo>
                  <a:pt x="0" y="287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Google Shape;271;p15"/>
          <p:cNvSpPr/>
          <p:nvPr/>
        </p:nvSpPr>
        <p:spPr>
          <a:xfrm>
            <a:off x="3397320" y="6438240"/>
            <a:ext cx="393120" cy="241200"/>
          </a:xfrm>
          <a:custGeom>
            <a:avLst/>
            <a:gdLst>
              <a:gd name="textAreaLeft" fmla="*/ 0 w 393120"/>
              <a:gd name="textAreaRight" fmla="*/ 393480 w 393120"/>
              <a:gd name="textAreaTop" fmla="*/ 0 h 241200"/>
              <a:gd name="textAreaBottom" fmla="*/ 241560 h 241200"/>
            </a:gdLst>
            <a:ahLst/>
            <a:cxnLst/>
            <a:rect l="textAreaLeft" t="textAreaTop" r="textAreaRight" b="textAreaBottom"/>
            <a:pathLst>
              <a:path w="393363" h="241739">
                <a:moveTo>
                  <a:pt x="0" y="0"/>
                </a:moveTo>
                <a:lnTo>
                  <a:pt x="393363" y="0"/>
                </a:lnTo>
                <a:lnTo>
                  <a:pt x="393363" y="241739"/>
                </a:lnTo>
                <a:lnTo>
                  <a:pt x="0" y="24173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Google Shape;272;p15"/>
          <p:cNvSpPr/>
          <p:nvPr/>
        </p:nvSpPr>
        <p:spPr>
          <a:xfrm>
            <a:off x="2486520" y="6418440"/>
            <a:ext cx="321480" cy="321480"/>
          </a:xfrm>
          <a:custGeom>
            <a:avLst/>
            <a:gdLst>
              <a:gd name="textAreaLeft" fmla="*/ 0 w 321480"/>
              <a:gd name="textAreaRight" fmla="*/ 321840 w 32148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21801" h="321801">
                <a:moveTo>
                  <a:pt x="0" y="0"/>
                </a:moveTo>
                <a:lnTo>
                  <a:pt x="321801" y="0"/>
                </a:lnTo>
                <a:lnTo>
                  <a:pt x="321801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Google Shape;273;p15"/>
          <p:cNvSpPr/>
          <p:nvPr/>
        </p:nvSpPr>
        <p:spPr>
          <a:xfrm>
            <a:off x="2990880" y="6418440"/>
            <a:ext cx="223560" cy="321480"/>
          </a:xfrm>
          <a:custGeom>
            <a:avLst/>
            <a:gdLst>
              <a:gd name="textAreaLeft" fmla="*/ 0 w 223560"/>
              <a:gd name="textAreaRight" fmla="*/ 223920 w 22356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224091" h="321801">
                <a:moveTo>
                  <a:pt x="0" y="0"/>
                </a:moveTo>
                <a:lnTo>
                  <a:pt x="224090" y="0"/>
                </a:lnTo>
                <a:lnTo>
                  <a:pt x="224090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Google Shape;274;p15"/>
          <p:cNvSpPr/>
          <p:nvPr/>
        </p:nvSpPr>
        <p:spPr>
          <a:xfrm>
            <a:off x="4276800" y="7017120"/>
            <a:ext cx="282240" cy="321480"/>
          </a:xfrm>
          <a:custGeom>
            <a:avLst/>
            <a:gdLst>
              <a:gd name="textAreaLeft" fmla="*/ 0 w 282240"/>
              <a:gd name="textAreaRight" fmla="*/ 282600 w 28224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282600" h="321801">
                <a:moveTo>
                  <a:pt x="0" y="0"/>
                </a:moveTo>
                <a:lnTo>
                  <a:pt x="282600" y="0"/>
                </a:lnTo>
                <a:lnTo>
                  <a:pt x="282600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Google Shape;275;p15"/>
          <p:cNvSpPr/>
          <p:nvPr/>
        </p:nvSpPr>
        <p:spPr>
          <a:xfrm>
            <a:off x="5210280" y="7075440"/>
            <a:ext cx="372600" cy="221400"/>
          </a:xfrm>
          <a:custGeom>
            <a:avLst/>
            <a:gdLst>
              <a:gd name="textAreaLeft" fmla="*/ 0 w 372600"/>
              <a:gd name="textAreaRight" fmla="*/ 372960 w 372600"/>
              <a:gd name="textAreaTop" fmla="*/ 0 h 221400"/>
              <a:gd name="textAreaBottom" fmla="*/ 221760 h 221400"/>
            </a:gdLst>
            <a:ahLst/>
            <a:cxnLst/>
            <a:rect l="textAreaLeft" t="textAreaTop" r="textAreaRight" b="textAreaBottom"/>
            <a:pathLst>
              <a:path w="373107" h="221829">
                <a:moveTo>
                  <a:pt x="0" y="0"/>
                </a:moveTo>
                <a:lnTo>
                  <a:pt x="373106" y="0"/>
                </a:lnTo>
                <a:lnTo>
                  <a:pt x="373106" y="221829"/>
                </a:lnTo>
                <a:lnTo>
                  <a:pt x="0" y="22182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0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Google Shape;276;p15"/>
          <p:cNvSpPr/>
          <p:nvPr/>
        </p:nvSpPr>
        <p:spPr>
          <a:xfrm>
            <a:off x="2421720" y="7034400"/>
            <a:ext cx="287280" cy="287280"/>
          </a:xfrm>
          <a:custGeom>
            <a:avLst/>
            <a:gdLst>
              <a:gd name="textAreaLeft" fmla="*/ 0 w 287280"/>
              <a:gd name="textAreaRight" fmla="*/ 287640 w 287280"/>
              <a:gd name="textAreaTop" fmla="*/ 0 h 287280"/>
              <a:gd name="textAreaBottom" fmla="*/ 287640 h 287280"/>
            </a:gdLst>
            <a:ahLst/>
            <a:cxnLst/>
            <a:rect l="textAreaLeft" t="textAreaTop" r="textAreaRight" b="textAreaBottom"/>
            <a:pathLst>
              <a:path w="287517" h="287517">
                <a:moveTo>
                  <a:pt x="0" y="0"/>
                </a:moveTo>
                <a:lnTo>
                  <a:pt x="287516" y="0"/>
                </a:lnTo>
                <a:lnTo>
                  <a:pt x="287516" y="287516"/>
                </a:lnTo>
                <a:lnTo>
                  <a:pt x="0" y="287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Google Shape;277;p15"/>
          <p:cNvSpPr/>
          <p:nvPr/>
        </p:nvSpPr>
        <p:spPr>
          <a:xfrm>
            <a:off x="1976400" y="7034400"/>
            <a:ext cx="287280" cy="287280"/>
          </a:xfrm>
          <a:custGeom>
            <a:avLst/>
            <a:gdLst>
              <a:gd name="textAreaLeft" fmla="*/ 0 w 287280"/>
              <a:gd name="textAreaRight" fmla="*/ 287640 w 287280"/>
              <a:gd name="textAreaTop" fmla="*/ 0 h 287280"/>
              <a:gd name="textAreaBottom" fmla="*/ 287640 h 287280"/>
            </a:gdLst>
            <a:ahLst/>
            <a:cxnLst/>
            <a:rect l="textAreaLeft" t="textAreaTop" r="textAreaRight" b="textAreaBottom"/>
            <a:pathLst>
              <a:path w="287517" h="287517">
                <a:moveTo>
                  <a:pt x="0" y="0"/>
                </a:moveTo>
                <a:lnTo>
                  <a:pt x="287516" y="0"/>
                </a:lnTo>
                <a:lnTo>
                  <a:pt x="287516" y="287516"/>
                </a:lnTo>
                <a:lnTo>
                  <a:pt x="0" y="28751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Google Shape;278;p15"/>
          <p:cNvSpPr/>
          <p:nvPr/>
        </p:nvSpPr>
        <p:spPr>
          <a:xfrm>
            <a:off x="3786120" y="7025760"/>
            <a:ext cx="318600" cy="304200"/>
          </a:xfrm>
          <a:custGeom>
            <a:avLst/>
            <a:gdLst>
              <a:gd name="textAreaLeft" fmla="*/ 0 w 318600"/>
              <a:gd name="textAreaRight" fmla="*/ 318960 w 318600"/>
              <a:gd name="textAreaTop" fmla="*/ 0 h 304200"/>
              <a:gd name="textAreaBottom" fmla="*/ 304560 h 304200"/>
            </a:gdLst>
            <a:ahLst/>
            <a:cxnLst/>
            <a:rect l="textAreaLeft" t="textAreaTop" r="textAreaRight" b="textAreaBottom"/>
            <a:pathLst>
              <a:path w="319072" h="304569">
                <a:moveTo>
                  <a:pt x="0" y="0"/>
                </a:moveTo>
                <a:lnTo>
                  <a:pt x="319073" y="0"/>
                </a:lnTo>
                <a:lnTo>
                  <a:pt x="319073" y="304569"/>
                </a:lnTo>
                <a:lnTo>
                  <a:pt x="0" y="30456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Google Shape;279;p15"/>
          <p:cNvSpPr/>
          <p:nvPr/>
        </p:nvSpPr>
        <p:spPr>
          <a:xfrm>
            <a:off x="2873160" y="7017120"/>
            <a:ext cx="318960" cy="321480"/>
          </a:xfrm>
          <a:custGeom>
            <a:avLst/>
            <a:gdLst>
              <a:gd name="textAreaLeft" fmla="*/ 0 w 318960"/>
              <a:gd name="textAreaRight" fmla="*/ 319320 w 31896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19461" h="321801">
                <a:moveTo>
                  <a:pt x="0" y="0"/>
                </a:moveTo>
                <a:lnTo>
                  <a:pt x="319460" y="0"/>
                </a:lnTo>
                <a:lnTo>
                  <a:pt x="319460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Google Shape;280;p15"/>
          <p:cNvSpPr/>
          <p:nvPr/>
        </p:nvSpPr>
        <p:spPr>
          <a:xfrm>
            <a:off x="3353760" y="7013880"/>
            <a:ext cx="266040" cy="324720"/>
          </a:xfrm>
          <a:custGeom>
            <a:avLst/>
            <a:gdLst>
              <a:gd name="textAreaLeft" fmla="*/ 0 w 266040"/>
              <a:gd name="textAreaRight" fmla="*/ 266400 w 266040"/>
              <a:gd name="textAreaTop" fmla="*/ 0 h 324720"/>
              <a:gd name="textAreaBottom" fmla="*/ 325080 h 324720"/>
            </a:gdLst>
            <a:ahLst/>
            <a:cxnLst/>
            <a:rect l="textAreaLeft" t="textAreaTop" r="textAreaRight" b="textAreaBottom"/>
            <a:pathLst>
              <a:path w="266470" h="324963">
                <a:moveTo>
                  <a:pt x="0" y="0"/>
                </a:moveTo>
                <a:lnTo>
                  <a:pt x="266470" y="0"/>
                </a:lnTo>
                <a:lnTo>
                  <a:pt x="266470" y="324963"/>
                </a:lnTo>
                <a:lnTo>
                  <a:pt x="0" y="32496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Google Shape;281;p15"/>
          <p:cNvSpPr/>
          <p:nvPr/>
        </p:nvSpPr>
        <p:spPr>
          <a:xfrm>
            <a:off x="4738680" y="7034400"/>
            <a:ext cx="302400" cy="303840"/>
          </a:xfrm>
          <a:custGeom>
            <a:avLst/>
            <a:gdLst>
              <a:gd name="textAreaLeft" fmla="*/ 0 w 302400"/>
              <a:gd name="textAreaRight" fmla="*/ 302760 w 302400"/>
              <a:gd name="textAreaTop" fmla="*/ 0 h 303840"/>
              <a:gd name="textAreaBottom" fmla="*/ 304200 h 303840"/>
            </a:gdLst>
            <a:ahLst/>
            <a:cxnLst/>
            <a:rect l="textAreaLeft" t="textAreaTop" r="textAreaRight" b="textAreaBottom"/>
            <a:pathLst>
              <a:path w="302655" h="304315">
                <a:moveTo>
                  <a:pt x="0" y="0"/>
                </a:moveTo>
                <a:lnTo>
                  <a:pt x="302655" y="0"/>
                </a:lnTo>
                <a:lnTo>
                  <a:pt x="302655" y="304315"/>
                </a:lnTo>
                <a:lnTo>
                  <a:pt x="0" y="30431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Google Shape;282;p15"/>
          <p:cNvSpPr/>
          <p:nvPr/>
        </p:nvSpPr>
        <p:spPr>
          <a:xfrm>
            <a:off x="4706280" y="7608600"/>
            <a:ext cx="259560" cy="321480"/>
          </a:xfrm>
          <a:custGeom>
            <a:avLst/>
            <a:gdLst>
              <a:gd name="textAreaLeft" fmla="*/ 0 w 259560"/>
              <a:gd name="textAreaRight" fmla="*/ 259920 w 25956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259781" h="321801">
                <a:moveTo>
                  <a:pt x="0" y="0"/>
                </a:moveTo>
                <a:lnTo>
                  <a:pt x="259781" y="0"/>
                </a:lnTo>
                <a:lnTo>
                  <a:pt x="259781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Google Shape;283;p15"/>
          <p:cNvSpPr/>
          <p:nvPr/>
        </p:nvSpPr>
        <p:spPr>
          <a:xfrm>
            <a:off x="4146480" y="7608600"/>
            <a:ext cx="349560" cy="321480"/>
          </a:xfrm>
          <a:custGeom>
            <a:avLst/>
            <a:gdLst>
              <a:gd name="textAreaLeft" fmla="*/ 0 w 349560"/>
              <a:gd name="textAreaRight" fmla="*/ 349920 w 34956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49784" h="321801">
                <a:moveTo>
                  <a:pt x="0" y="0"/>
                </a:moveTo>
                <a:lnTo>
                  <a:pt x="349784" y="0"/>
                </a:lnTo>
                <a:lnTo>
                  <a:pt x="349784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Google Shape;284;p15"/>
          <p:cNvSpPr/>
          <p:nvPr/>
        </p:nvSpPr>
        <p:spPr>
          <a:xfrm>
            <a:off x="5197680" y="7681680"/>
            <a:ext cx="367560" cy="210960"/>
          </a:xfrm>
          <a:custGeom>
            <a:avLst/>
            <a:gdLst>
              <a:gd name="textAreaLeft" fmla="*/ 0 w 367560"/>
              <a:gd name="textAreaRight" fmla="*/ 367920 w 367560"/>
              <a:gd name="textAreaTop" fmla="*/ 0 h 210960"/>
              <a:gd name="textAreaBottom" fmla="*/ 211320 h 210960"/>
            </a:gdLst>
            <a:ahLst/>
            <a:cxnLst/>
            <a:rect l="textAreaLeft" t="textAreaTop" r="textAreaRight" b="textAreaBottom"/>
            <a:pathLst>
              <a:path w="367749" h="211288">
                <a:moveTo>
                  <a:pt x="0" y="0"/>
                </a:moveTo>
                <a:lnTo>
                  <a:pt x="367749" y="0"/>
                </a:lnTo>
                <a:lnTo>
                  <a:pt x="367749" y="211288"/>
                </a:lnTo>
                <a:lnTo>
                  <a:pt x="0" y="2112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Google Shape;285;p15"/>
          <p:cNvSpPr/>
          <p:nvPr/>
        </p:nvSpPr>
        <p:spPr>
          <a:xfrm>
            <a:off x="3089880" y="7608600"/>
            <a:ext cx="321480" cy="321480"/>
          </a:xfrm>
          <a:custGeom>
            <a:avLst/>
            <a:gdLst>
              <a:gd name="textAreaLeft" fmla="*/ 0 w 321480"/>
              <a:gd name="textAreaRight" fmla="*/ 321840 w 32148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21801" h="321801">
                <a:moveTo>
                  <a:pt x="0" y="0"/>
                </a:moveTo>
                <a:lnTo>
                  <a:pt x="321802" y="0"/>
                </a:lnTo>
                <a:lnTo>
                  <a:pt x="321802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0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Google Shape;286;p15"/>
          <p:cNvSpPr/>
          <p:nvPr/>
        </p:nvSpPr>
        <p:spPr>
          <a:xfrm>
            <a:off x="1976400" y="7608600"/>
            <a:ext cx="373680" cy="321480"/>
          </a:xfrm>
          <a:custGeom>
            <a:avLst/>
            <a:gdLst>
              <a:gd name="textAreaLeft" fmla="*/ 0 w 373680"/>
              <a:gd name="textAreaRight" fmla="*/ 374040 w 37368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74187" h="321801">
                <a:moveTo>
                  <a:pt x="0" y="0"/>
                </a:moveTo>
                <a:lnTo>
                  <a:pt x="374187" y="0"/>
                </a:lnTo>
                <a:lnTo>
                  <a:pt x="374187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Google Shape;287;p15"/>
          <p:cNvSpPr/>
          <p:nvPr/>
        </p:nvSpPr>
        <p:spPr>
          <a:xfrm>
            <a:off x="3583800" y="7608600"/>
            <a:ext cx="320760" cy="321480"/>
          </a:xfrm>
          <a:custGeom>
            <a:avLst/>
            <a:gdLst>
              <a:gd name="textAreaLeft" fmla="*/ 0 w 320760"/>
              <a:gd name="textAreaRight" fmla="*/ 321120 w 32076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21216" h="321801">
                <a:moveTo>
                  <a:pt x="0" y="0"/>
                </a:moveTo>
                <a:lnTo>
                  <a:pt x="321216" y="0"/>
                </a:lnTo>
                <a:lnTo>
                  <a:pt x="321216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Google Shape;288;p15"/>
          <p:cNvSpPr/>
          <p:nvPr/>
        </p:nvSpPr>
        <p:spPr>
          <a:xfrm>
            <a:off x="2559240" y="7608600"/>
            <a:ext cx="321480" cy="321480"/>
          </a:xfrm>
          <a:custGeom>
            <a:avLst/>
            <a:gdLst>
              <a:gd name="textAreaLeft" fmla="*/ 0 w 321480"/>
              <a:gd name="textAreaRight" fmla="*/ 321840 w 32148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21801" h="321801">
                <a:moveTo>
                  <a:pt x="0" y="0"/>
                </a:moveTo>
                <a:lnTo>
                  <a:pt x="321801" y="0"/>
                </a:lnTo>
                <a:lnTo>
                  <a:pt x="321801" y="321801"/>
                </a:lnTo>
                <a:lnTo>
                  <a:pt x="0" y="3218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Google Shape;289;p15"/>
          <p:cNvSpPr/>
          <p:nvPr/>
        </p:nvSpPr>
        <p:spPr>
          <a:xfrm>
            <a:off x="4321440" y="8208720"/>
            <a:ext cx="352440" cy="277920"/>
          </a:xfrm>
          <a:custGeom>
            <a:avLst/>
            <a:gdLst>
              <a:gd name="textAreaLeft" fmla="*/ 0 w 352440"/>
              <a:gd name="textAreaRight" fmla="*/ 352800 w 352440"/>
              <a:gd name="textAreaTop" fmla="*/ 0 h 277920"/>
              <a:gd name="textAreaBottom" fmla="*/ 278280 h 277920"/>
            </a:gdLst>
            <a:ahLst/>
            <a:cxnLst/>
            <a:rect l="textAreaLeft" t="textAreaTop" r="textAreaRight" b="textAreaBottom"/>
            <a:pathLst>
              <a:path w="352678" h="278295">
                <a:moveTo>
                  <a:pt x="0" y="0"/>
                </a:moveTo>
                <a:lnTo>
                  <a:pt x="352678" y="0"/>
                </a:lnTo>
                <a:lnTo>
                  <a:pt x="352678" y="278295"/>
                </a:lnTo>
                <a:lnTo>
                  <a:pt x="0" y="27829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Google Shape;290;p15"/>
          <p:cNvSpPr/>
          <p:nvPr/>
        </p:nvSpPr>
        <p:spPr>
          <a:xfrm>
            <a:off x="3780720" y="8222040"/>
            <a:ext cx="363240" cy="218520"/>
          </a:xfrm>
          <a:custGeom>
            <a:avLst/>
            <a:gdLst>
              <a:gd name="textAreaLeft" fmla="*/ 0 w 363240"/>
              <a:gd name="textAreaRight" fmla="*/ 363600 w 363240"/>
              <a:gd name="textAreaTop" fmla="*/ 0 h 218520"/>
              <a:gd name="textAreaBottom" fmla="*/ 218880 h 218520"/>
            </a:gdLst>
            <a:ahLst/>
            <a:cxnLst/>
            <a:rect l="textAreaLeft" t="textAreaTop" r="textAreaRight" b="textAreaBottom"/>
            <a:pathLst>
              <a:path w="363722" h="218894">
                <a:moveTo>
                  <a:pt x="0" y="0"/>
                </a:moveTo>
                <a:lnTo>
                  <a:pt x="363722" y="0"/>
                </a:lnTo>
                <a:lnTo>
                  <a:pt x="363722" y="218894"/>
                </a:lnTo>
                <a:lnTo>
                  <a:pt x="0" y="21889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Google Shape;291;p15"/>
          <p:cNvSpPr/>
          <p:nvPr/>
        </p:nvSpPr>
        <p:spPr>
          <a:xfrm>
            <a:off x="2924280" y="8188560"/>
            <a:ext cx="298800" cy="318600"/>
          </a:xfrm>
          <a:custGeom>
            <a:avLst/>
            <a:gdLst>
              <a:gd name="textAreaLeft" fmla="*/ 0 w 298800"/>
              <a:gd name="textAreaRight" fmla="*/ 299160 w 298800"/>
              <a:gd name="textAreaTop" fmla="*/ 0 h 318600"/>
              <a:gd name="textAreaBottom" fmla="*/ 318960 h 318600"/>
            </a:gdLst>
            <a:ahLst/>
            <a:cxnLst/>
            <a:rect l="textAreaLeft" t="textAreaTop" r="textAreaRight" b="textAreaBottom"/>
            <a:pathLst>
              <a:path w="299291" h="319012">
                <a:moveTo>
                  <a:pt x="0" y="0"/>
                </a:moveTo>
                <a:lnTo>
                  <a:pt x="299291" y="0"/>
                </a:lnTo>
                <a:lnTo>
                  <a:pt x="299291" y="319011"/>
                </a:lnTo>
                <a:lnTo>
                  <a:pt x="0" y="31901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Google Shape;292;p15"/>
          <p:cNvSpPr/>
          <p:nvPr/>
        </p:nvSpPr>
        <p:spPr>
          <a:xfrm>
            <a:off x="3400560" y="8192160"/>
            <a:ext cx="203040" cy="277920"/>
          </a:xfrm>
          <a:custGeom>
            <a:avLst/>
            <a:gdLst>
              <a:gd name="textAreaLeft" fmla="*/ 0 w 203040"/>
              <a:gd name="textAreaRight" fmla="*/ 203400 w 203040"/>
              <a:gd name="textAreaTop" fmla="*/ 0 h 277920"/>
              <a:gd name="textAreaBottom" fmla="*/ 278280 h 277920"/>
            </a:gdLst>
            <a:ahLst/>
            <a:cxnLst/>
            <a:rect l="textAreaLeft" t="textAreaTop" r="textAreaRight" b="textAreaBottom"/>
            <a:pathLst>
              <a:path w="203408" h="278295">
                <a:moveTo>
                  <a:pt x="0" y="0"/>
                </a:moveTo>
                <a:lnTo>
                  <a:pt x="203409" y="0"/>
                </a:lnTo>
                <a:lnTo>
                  <a:pt x="203409" y="278294"/>
                </a:lnTo>
                <a:lnTo>
                  <a:pt x="0" y="27829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Google Shape;293;p15"/>
          <p:cNvSpPr/>
          <p:nvPr/>
        </p:nvSpPr>
        <p:spPr>
          <a:xfrm>
            <a:off x="2513880" y="8188560"/>
            <a:ext cx="232200" cy="318600"/>
          </a:xfrm>
          <a:custGeom>
            <a:avLst/>
            <a:gdLst>
              <a:gd name="textAreaLeft" fmla="*/ 0 w 232200"/>
              <a:gd name="textAreaRight" fmla="*/ 232560 w 232200"/>
              <a:gd name="textAreaTop" fmla="*/ 0 h 318600"/>
              <a:gd name="textAreaBottom" fmla="*/ 318960 h 318600"/>
            </a:gdLst>
            <a:ahLst/>
            <a:cxnLst/>
            <a:rect l="textAreaLeft" t="textAreaTop" r="textAreaRight" b="textAreaBottom"/>
            <a:pathLst>
              <a:path w="232588" h="319012">
                <a:moveTo>
                  <a:pt x="0" y="0"/>
                </a:moveTo>
                <a:lnTo>
                  <a:pt x="232588" y="0"/>
                </a:lnTo>
                <a:lnTo>
                  <a:pt x="232588" y="319011"/>
                </a:lnTo>
                <a:lnTo>
                  <a:pt x="0" y="31901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Google Shape;294;p15"/>
          <p:cNvSpPr/>
          <p:nvPr/>
        </p:nvSpPr>
        <p:spPr>
          <a:xfrm>
            <a:off x="5307840" y="8208720"/>
            <a:ext cx="277920" cy="277920"/>
          </a:xfrm>
          <a:custGeom>
            <a:avLst/>
            <a:gdLst>
              <a:gd name="textAreaLeft" fmla="*/ 0 w 277920"/>
              <a:gd name="textAreaRight" fmla="*/ 278280 w 277920"/>
              <a:gd name="textAreaTop" fmla="*/ 0 h 277920"/>
              <a:gd name="textAreaBottom" fmla="*/ 278280 h 277920"/>
            </a:gdLst>
            <a:ahLst/>
            <a:cxnLst/>
            <a:rect l="textAreaLeft" t="textAreaTop" r="textAreaRight" b="textAreaBottom"/>
            <a:pathLst>
              <a:path w="278295" h="278295">
                <a:moveTo>
                  <a:pt x="0" y="0"/>
                </a:moveTo>
                <a:lnTo>
                  <a:pt x="278295" y="0"/>
                </a:lnTo>
                <a:lnTo>
                  <a:pt x="278295" y="278295"/>
                </a:lnTo>
                <a:lnTo>
                  <a:pt x="0" y="27829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Google Shape;295;p15"/>
          <p:cNvSpPr/>
          <p:nvPr/>
        </p:nvSpPr>
        <p:spPr>
          <a:xfrm>
            <a:off x="4852080" y="8208720"/>
            <a:ext cx="277920" cy="277920"/>
          </a:xfrm>
          <a:custGeom>
            <a:avLst/>
            <a:gdLst>
              <a:gd name="textAreaLeft" fmla="*/ 0 w 277920"/>
              <a:gd name="textAreaRight" fmla="*/ 278280 w 277920"/>
              <a:gd name="textAreaTop" fmla="*/ 0 h 277920"/>
              <a:gd name="textAreaBottom" fmla="*/ 278280 h 277920"/>
            </a:gdLst>
            <a:ahLst/>
            <a:cxnLst/>
            <a:rect l="textAreaLeft" t="textAreaTop" r="textAreaRight" b="textAreaBottom"/>
            <a:pathLst>
              <a:path w="278295" h="278295">
                <a:moveTo>
                  <a:pt x="0" y="0"/>
                </a:moveTo>
                <a:lnTo>
                  <a:pt x="278295" y="0"/>
                </a:lnTo>
                <a:lnTo>
                  <a:pt x="278295" y="278295"/>
                </a:lnTo>
                <a:lnTo>
                  <a:pt x="0" y="27829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0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Google Shape;296;p15"/>
          <p:cNvSpPr/>
          <p:nvPr/>
        </p:nvSpPr>
        <p:spPr>
          <a:xfrm>
            <a:off x="1976400" y="8170560"/>
            <a:ext cx="360000" cy="321480"/>
          </a:xfrm>
          <a:custGeom>
            <a:avLst/>
            <a:gdLst>
              <a:gd name="textAreaLeft" fmla="*/ 0 w 360000"/>
              <a:gd name="textAreaRight" fmla="*/ 360360 w 360000"/>
              <a:gd name="textAreaTop" fmla="*/ 0 h 321480"/>
              <a:gd name="textAreaBottom" fmla="*/ 321840 h 321480"/>
            </a:gdLst>
            <a:ahLst/>
            <a:cxnLst/>
            <a:rect l="textAreaLeft" t="textAreaTop" r="textAreaRight" b="textAreaBottom"/>
            <a:pathLst>
              <a:path w="360470" h="321801">
                <a:moveTo>
                  <a:pt x="0" y="0"/>
                </a:moveTo>
                <a:lnTo>
                  <a:pt x="360470" y="0"/>
                </a:lnTo>
                <a:lnTo>
                  <a:pt x="360470" y="321802"/>
                </a:lnTo>
                <a:lnTo>
                  <a:pt x="0" y="32180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Google Shape;297;p15"/>
          <p:cNvSpPr/>
          <p:nvPr/>
        </p:nvSpPr>
        <p:spPr>
          <a:xfrm>
            <a:off x="5239440" y="8804880"/>
            <a:ext cx="275040" cy="314640"/>
          </a:xfrm>
          <a:custGeom>
            <a:avLst/>
            <a:gdLst>
              <a:gd name="textAreaLeft" fmla="*/ 0 w 275040"/>
              <a:gd name="textAreaRight" fmla="*/ 275400 w 275040"/>
              <a:gd name="textAreaTop" fmla="*/ 0 h 314640"/>
              <a:gd name="textAreaBottom" fmla="*/ 315000 h 314640"/>
            </a:gdLst>
            <a:ahLst/>
            <a:cxnLst/>
            <a:rect l="textAreaLeft" t="textAreaTop" r="textAreaRight" b="textAreaBottom"/>
            <a:pathLst>
              <a:path w="275499" h="315019">
                <a:moveTo>
                  <a:pt x="0" y="0"/>
                </a:moveTo>
                <a:lnTo>
                  <a:pt x="275499" y="0"/>
                </a:lnTo>
                <a:lnTo>
                  <a:pt x="275499" y="315019"/>
                </a:lnTo>
                <a:lnTo>
                  <a:pt x="0" y="31501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Google Shape;298;p15"/>
          <p:cNvSpPr/>
          <p:nvPr/>
        </p:nvSpPr>
        <p:spPr>
          <a:xfrm>
            <a:off x="4694040" y="8846280"/>
            <a:ext cx="331200" cy="231840"/>
          </a:xfrm>
          <a:custGeom>
            <a:avLst/>
            <a:gdLst>
              <a:gd name="textAreaLeft" fmla="*/ 0 w 331200"/>
              <a:gd name="textAreaRight" fmla="*/ 331560 w 331200"/>
              <a:gd name="textAreaTop" fmla="*/ 0 h 231840"/>
              <a:gd name="textAreaBottom" fmla="*/ 232200 h 231840"/>
            </a:gdLst>
            <a:ahLst/>
            <a:cxnLst/>
            <a:rect l="textAreaLeft" t="textAreaTop" r="textAreaRight" b="textAreaBottom"/>
            <a:pathLst>
              <a:path w="331679" h="232176">
                <a:moveTo>
                  <a:pt x="0" y="0"/>
                </a:moveTo>
                <a:lnTo>
                  <a:pt x="331680" y="0"/>
                </a:lnTo>
                <a:lnTo>
                  <a:pt x="331680" y="232176"/>
                </a:lnTo>
                <a:lnTo>
                  <a:pt x="0" y="23217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Google Shape;299;p15"/>
          <p:cNvSpPr/>
          <p:nvPr/>
        </p:nvSpPr>
        <p:spPr>
          <a:xfrm>
            <a:off x="4193640" y="8846280"/>
            <a:ext cx="283320" cy="231840"/>
          </a:xfrm>
          <a:custGeom>
            <a:avLst/>
            <a:gdLst>
              <a:gd name="textAreaLeft" fmla="*/ 0 w 283320"/>
              <a:gd name="textAreaRight" fmla="*/ 283680 w 283320"/>
              <a:gd name="textAreaTop" fmla="*/ 0 h 231840"/>
              <a:gd name="textAreaBottom" fmla="*/ 232200 h 231840"/>
            </a:gdLst>
            <a:ahLst/>
            <a:cxnLst/>
            <a:rect l="textAreaLeft" t="textAreaTop" r="textAreaRight" b="textAreaBottom"/>
            <a:pathLst>
              <a:path w="283770" h="232176">
                <a:moveTo>
                  <a:pt x="0" y="0"/>
                </a:moveTo>
                <a:lnTo>
                  <a:pt x="283770" y="0"/>
                </a:lnTo>
                <a:lnTo>
                  <a:pt x="283770" y="232176"/>
                </a:lnTo>
                <a:lnTo>
                  <a:pt x="0" y="23217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Google Shape;300;p15"/>
          <p:cNvSpPr/>
          <p:nvPr/>
        </p:nvSpPr>
        <p:spPr>
          <a:xfrm>
            <a:off x="3375360" y="8804880"/>
            <a:ext cx="158400" cy="314640"/>
          </a:xfrm>
          <a:custGeom>
            <a:avLst/>
            <a:gdLst>
              <a:gd name="textAreaLeft" fmla="*/ 0 w 158400"/>
              <a:gd name="textAreaRight" fmla="*/ 158760 w 158400"/>
              <a:gd name="textAreaTop" fmla="*/ 0 h 314640"/>
              <a:gd name="textAreaBottom" fmla="*/ 315000 h 314640"/>
            </a:gdLst>
            <a:ahLst/>
            <a:cxnLst/>
            <a:rect l="textAreaLeft" t="textAreaTop" r="textAreaRight" b="textAreaBottom"/>
            <a:pathLst>
              <a:path w="158655" h="315019">
                <a:moveTo>
                  <a:pt x="0" y="0"/>
                </a:moveTo>
                <a:lnTo>
                  <a:pt x="158656" y="0"/>
                </a:lnTo>
                <a:lnTo>
                  <a:pt x="158656" y="315019"/>
                </a:lnTo>
                <a:lnTo>
                  <a:pt x="0" y="31501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Google Shape;301;p15"/>
          <p:cNvSpPr/>
          <p:nvPr/>
        </p:nvSpPr>
        <p:spPr>
          <a:xfrm>
            <a:off x="3747600" y="8846280"/>
            <a:ext cx="231840" cy="231840"/>
          </a:xfrm>
          <a:custGeom>
            <a:avLst/>
            <a:gdLst>
              <a:gd name="textAreaLeft" fmla="*/ 0 w 231840"/>
              <a:gd name="textAreaRight" fmla="*/ 232200 w 231840"/>
              <a:gd name="textAreaTop" fmla="*/ 0 h 231840"/>
              <a:gd name="textAreaBottom" fmla="*/ 232200 h 231840"/>
            </a:gdLst>
            <a:ahLst/>
            <a:cxnLst/>
            <a:rect l="textAreaLeft" t="textAreaTop" r="textAreaRight" b="textAreaBottom"/>
            <a:pathLst>
              <a:path w="232176" h="232176">
                <a:moveTo>
                  <a:pt x="0" y="0"/>
                </a:moveTo>
                <a:lnTo>
                  <a:pt x="232176" y="0"/>
                </a:lnTo>
                <a:lnTo>
                  <a:pt x="232176" y="232176"/>
                </a:lnTo>
                <a:lnTo>
                  <a:pt x="0" y="23217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Google Shape;302;p15"/>
          <p:cNvSpPr/>
          <p:nvPr/>
        </p:nvSpPr>
        <p:spPr>
          <a:xfrm>
            <a:off x="1973880" y="8776440"/>
            <a:ext cx="199800" cy="371160"/>
          </a:xfrm>
          <a:custGeom>
            <a:avLst/>
            <a:gdLst>
              <a:gd name="textAreaLeft" fmla="*/ 0 w 199800"/>
              <a:gd name="textAreaRight" fmla="*/ 200160 w 199800"/>
              <a:gd name="textAreaTop" fmla="*/ 0 h 371160"/>
              <a:gd name="textAreaBottom" fmla="*/ 371520 h 371160"/>
            </a:gdLst>
            <a:ahLst/>
            <a:cxnLst/>
            <a:rect l="textAreaLeft" t="textAreaTop" r="textAreaRight" b="textAreaBottom"/>
            <a:pathLst>
              <a:path w="199995" h="371612">
                <a:moveTo>
                  <a:pt x="0" y="0"/>
                </a:moveTo>
                <a:lnTo>
                  <a:pt x="199995" y="0"/>
                </a:lnTo>
                <a:lnTo>
                  <a:pt x="199995" y="371612"/>
                </a:lnTo>
                <a:lnTo>
                  <a:pt x="0" y="37161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Google Shape;303;p15"/>
          <p:cNvSpPr/>
          <p:nvPr/>
        </p:nvSpPr>
        <p:spPr>
          <a:xfrm>
            <a:off x="2388240" y="8776440"/>
            <a:ext cx="287640" cy="371160"/>
          </a:xfrm>
          <a:custGeom>
            <a:avLst/>
            <a:gdLst>
              <a:gd name="textAreaLeft" fmla="*/ 0 w 287640"/>
              <a:gd name="textAreaRight" fmla="*/ 288000 w 287640"/>
              <a:gd name="textAreaTop" fmla="*/ 0 h 371160"/>
              <a:gd name="textAreaBottom" fmla="*/ 371520 h 371160"/>
            </a:gdLst>
            <a:ahLst/>
            <a:cxnLst/>
            <a:rect l="textAreaLeft" t="textAreaTop" r="textAreaRight" b="textAreaBottom"/>
            <a:pathLst>
              <a:path w="287831" h="371612">
                <a:moveTo>
                  <a:pt x="0" y="0"/>
                </a:moveTo>
                <a:lnTo>
                  <a:pt x="287831" y="0"/>
                </a:lnTo>
                <a:lnTo>
                  <a:pt x="287831" y="371612"/>
                </a:lnTo>
                <a:lnTo>
                  <a:pt x="0" y="37161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Google Shape;304;p15"/>
          <p:cNvSpPr/>
          <p:nvPr/>
        </p:nvSpPr>
        <p:spPr>
          <a:xfrm>
            <a:off x="2889720" y="8804880"/>
            <a:ext cx="271800" cy="314640"/>
          </a:xfrm>
          <a:custGeom>
            <a:avLst/>
            <a:gdLst>
              <a:gd name="textAreaLeft" fmla="*/ 0 w 271800"/>
              <a:gd name="textAreaRight" fmla="*/ 272160 w 271800"/>
              <a:gd name="textAreaTop" fmla="*/ 0 h 314640"/>
              <a:gd name="textAreaBottom" fmla="*/ 315000 h 314640"/>
            </a:gdLst>
            <a:ahLst/>
            <a:cxnLst/>
            <a:rect l="textAreaLeft" t="textAreaTop" r="textAreaRight" b="textAreaBottom"/>
            <a:pathLst>
              <a:path w="272062" h="315019">
                <a:moveTo>
                  <a:pt x="0" y="0"/>
                </a:moveTo>
                <a:lnTo>
                  <a:pt x="272062" y="0"/>
                </a:lnTo>
                <a:lnTo>
                  <a:pt x="272062" y="315019"/>
                </a:lnTo>
                <a:lnTo>
                  <a:pt x="0" y="31501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7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309;p16"/>
          <p:cNvSpPr/>
          <p:nvPr/>
        </p:nvSpPr>
        <p:spPr>
          <a:xfrm>
            <a:off x="1271880" y="3165480"/>
            <a:ext cx="4988880" cy="4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2000"/>
              </a:lnSpc>
              <a:tabLst>
                <a:tab algn="l" pos="0"/>
              </a:tabLst>
            </a:pPr>
            <a:r>
              <a:rPr b="0" lang="en-US" sz="1540" strike="noStrike" u="none">
                <a:solidFill>
                  <a:srgbClr val="181619"/>
                </a:solidFill>
                <a:effectLst/>
                <a:uFillTx/>
                <a:latin typeface="Arial"/>
                <a:ea typeface="Arial"/>
              </a:rPr>
              <a:t>This presentation template is free for everyone to use thanks to the following:</a:t>
            </a:r>
            <a:endParaRPr b="0" lang="en-US" sz="15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Google Shape;310;p16"/>
          <p:cNvSpPr/>
          <p:nvPr/>
        </p:nvSpPr>
        <p:spPr>
          <a:xfrm>
            <a:off x="2525040" y="7854840"/>
            <a:ext cx="248292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1000"/>
              </a:lnSpc>
              <a:tabLst>
                <a:tab algn="l" pos="0"/>
              </a:tabLst>
            </a:pPr>
            <a:r>
              <a:rPr b="1" i="1" lang="en-US" sz="1729" strike="noStrike" u="none">
                <a:solidFill>
                  <a:srgbClr val="8e40c4"/>
                </a:solidFill>
                <a:effectLst/>
                <a:uFillTx/>
                <a:latin typeface="Arial"/>
                <a:ea typeface="Arial"/>
              </a:rPr>
              <a:t>Happy designing!</a:t>
            </a:r>
            <a:endParaRPr b="0" lang="en-US" sz="172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Google Shape;311;p16"/>
          <p:cNvSpPr/>
          <p:nvPr/>
        </p:nvSpPr>
        <p:spPr>
          <a:xfrm>
            <a:off x="756720" y="5126400"/>
            <a:ext cx="6019200" cy="17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1000"/>
              </a:lnSpc>
              <a:tabLst>
                <a:tab algn="l" pos="0"/>
              </a:tabLst>
            </a:pPr>
            <a:r>
              <a:rPr b="0" lang="en-US" sz="1220" strike="noStrike" u="none">
                <a:solidFill>
                  <a:srgbClr val="181619"/>
                </a:solidFill>
                <a:effectLst/>
                <a:uFillTx/>
                <a:latin typeface="Arial"/>
                <a:ea typeface="Arial"/>
              </a:rPr>
              <a:t>for the presentation template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Google Shape;312;p16"/>
          <p:cNvSpPr/>
          <p:nvPr/>
        </p:nvSpPr>
        <p:spPr>
          <a:xfrm>
            <a:off x="756720" y="6776280"/>
            <a:ext cx="6019200" cy="17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1000"/>
              </a:lnSpc>
              <a:tabLst>
                <a:tab algn="l" pos="0"/>
              </a:tabLst>
            </a:pPr>
            <a:r>
              <a:rPr b="0" lang="en-US" sz="1220" strike="noStrike" u="none">
                <a:solidFill>
                  <a:srgbClr val="181619"/>
                </a:solidFill>
                <a:effectLst/>
                <a:uFillTx/>
                <a:latin typeface="Arial"/>
                <a:ea typeface="Arial"/>
              </a:rPr>
              <a:t>for the photos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Google Shape;313;p16"/>
          <p:cNvSpPr/>
          <p:nvPr/>
        </p:nvSpPr>
        <p:spPr>
          <a:xfrm>
            <a:off x="1525320" y="2642760"/>
            <a:ext cx="4482000" cy="53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3459" strike="noStrike" u="none">
                <a:solidFill>
                  <a:srgbClr val="8e40c4"/>
                </a:solidFill>
                <a:effectLst/>
                <a:uFillTx/>
                <a:latin typeface="Arial"/>
                <a:ea typeface="Arial"/>
              </a:rPr>
              <a:t>CREDITS</a:t>
            </a:r>
            <a:endParaRPr b="0" lang="en-US" sz="345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Google Shape;314;p16"/>
          <p:cNvSpPr/>
          <p:nvPr/>
        </p:nvSpPr>
        <p:spPr>
          <a:xfrm>
            <a:off x="1915560" y="6319080"/>
            <a:ext cx="3701160" cy="37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2870" strike="noStrike" u="none">
                <a:solidFill>
                  <a:srgbClr val="0f1a38"/>
                </a:solidFill>
                <a:effectLst/>
                <a:uFillTx/>
                <a:latin typeface="Arial"/>
                <a:ea typeface="Arial"/>
              </a:rPr>
              <a:t>Pexels, Pixabay</a:t>
            </a:r>
            <a:endParaRPr b="0" lang="en-US" sz="28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Google Shape;315;p16"/>
          <p:cNvSpPr/>
          <p:nvPr/>
        </p:nvSpPr>
        <p:spPr>
          <a:xfrm>
            <a:off x="2295000" y="4253040"/>
            <a:ext cx="2942640" cy="735480"/>
          </a:xfrm>
          <a:custGeom>
            <a:avLst/>
            <a:gdLst>
              <a:gd name="textAreaLeft" fmla="*/ 0 w 2942640"/>
              <a:gd name="textAreaRight" fmla="*/ 2943000 w 2942640"/>
              <a:gd name="textAreaTop" fmla="*/ 0 h 735480"/>
              <a:gd name="textAreaBottom" fmla="*/ 735840 h 735480"/>
            </a:gdLst>
            <a:ahLst/>
            <a:cxnLst/>
            <a:rect l="textAreaLeft" t="textAreaTop" r="textAreaRight" b="textAreaBottom"/>
            <a:pathLst>
              <a:path w="2942951" h="735738">
                <a:moveTo>
                  <a:pt x="0" y="0"/>
                </a:moveTo>
                <a:lnTo>
                  <a:pt x="2942950" y="0"/>
                </a:lnTo>
                <a:lnTo>
                  <a:pt x="2942950" y="735738"/>
                </a:lnTo>
                <a:lnTo>
                  <a:pt x="0" y="73573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