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19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North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12</c:v>
                </c:pt>
                <c:pt idx="2">
                  <c:v>13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70-1143-8E07-8B1DEBE104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South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70-1143-8E07-8B1DEBE104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West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7</c:v>
                </c:pt>
                <c:pt idx="2">
                  <c:v>9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70-1143-8E07-8B1DEBE104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Alpha</c:v>
                </c:pt>
              </c:strCache>
            </c:strRef>
          </c:tx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7</c:v>
                </c:pt>
                <c:pt idx="2">
                  <c:v>9</c:v>
                </c:pt>
                <c:pt idx="3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15-EE49-BD1A-A7133843EE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Beta</c:v>
                </c:pt>
              </c:strCache>
            </c:strRef>
          </c:tx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10</c:v>
                </c:pt>
                <c:pt idx="3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15-EE49-BD1A-A7133843E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18791784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bar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A0-794B-8F67-F241F20B26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Q2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A0-794B-8F67-F241F20B26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Q3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A0-794B-8F67-F241F20B26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legend>
      <c:legendPos val="l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9</c:v>
                </c:pt>
                <c:pt idx="2">
                  <c:v>12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F4-7245-9885-14522C1E3E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Dogs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6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F4-7245-9885-14522C1E3E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Birds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F4-7245-9885-14522C1E3E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1159928"/>
        <c:axId val="-2100718248"/>
      </c:areaChart>
      <c:catAx>
        <c:axId val="-2101159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00718248"/>
        <c:crosses val="autoZero"/>
        <c:auto val="1"/>
        <c:lblAlgn val="ctr"/>
        <c:lblOffset val="100"/>
        <c:noMultiLvlLbl val="0"/>
      </c:catAx>
      <c:valAx>
        <c:axId val="-2100718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01159928"/>
        <c:crosses val="autoZero"/>
        <c:crossBetween val="midCat"/>
      </c:valAx>
    </c:plotArea>
    <c:legend>
      <c:legendPos val="r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Segment A</c:v>
                </c:pt>
              </c:strCache>
            </c:strRef>
          </c:tx>
          <c:cat>
            <c:strRef>
              <c:f>Sheet1!$A$2:$A$2</c:f>
              <c:strCache>
                <c:ptCount val="1"/>
                <c:pt idx="0">
                  <c:v>Pie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79-754A-8470-239A1BB20F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t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/>
              <a:t>Clustered Column (Legend Right)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31520" y="914400"/>
          <a:ext cx="768096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/>
              <a:t>Line (Legend Top)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31520" y="914400"/>
          <a:ext cx="768096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/>
              <a:t>Stacked Bar (Legend Left)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31520" y="914400"/>
          <a:ext cx="768096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/>
              <a:t>Area (Legend Right)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31520" y="914400"/>
          <a:ext cx="768096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/>
              <a:t>Pie (Legend Top)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1828800" y="914400"/>
          <a:ext cx="4572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</Words>
  <Application>Microsoft Macintosh PowerPoint</Application>
  <PresentationFormat>On-screen Show (4:3)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2</cp:revision>
  <dcterms:created xsi:type="dcterms:W3CDTF">2013-01-27T09:14:16Z</dcterms:created>
  <dcterms:modified xsi:type="dcterms:W3CDTF">2025-09-29T19:49:48Z</dcterms:modified>
  <cp:category/>
</cp:coreProperties>
</file>