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a:t>Recognizing the Rock Cycle</a:t>
            </a:r>
          </a:p>
        </p:txBody>
      </p:sp>
      <p:sp>
        <p:nvSpPr>
          <p:cNvPr id="3" name="Subtitle 2"/>
          <p:cNvSpPr>
            <a:spLocks noGrp="1"/>
          </p:cNvSpPr>
          <p:nvPr>
            <p:ph type="subTitle" idx="1"/>
          </p:nvPr>
        </p:nvSpPr>
        <p:spPr/>
        <p:txBody>
          <a:bodyPr/>
          <a:lstStyle/>
          <a:p>
            <a:r>
              <a:rPr/>
              <a:t>A Study of Igneous, Sedimentary, and Metamorphic Rocks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914400"/>
            <a:ext cx="4114800" cy="3200400"/>
          </a:xfrm>
          <a:prstGeom prst="rect">
            <a:avLst/>
          </a:prstGeom>
          <a:noFill/>
        </p:spPr>
        <p:txBody>
          <a:bodyPr wrap="none">
            <a:spAutoFit/>
          </a:bodyPr>
          <a:lstStyle/>
          <a:p>
            <a:pPr>
              <a:defRPr sz="1400">
                <a:latin typeface="Arial"/>
              </a:defRPr>
            </a:pPr>
            <a:r>
              <a:rPr/>
              <a:t>Igneous rocks are formed from melted rock deep inside the Earth. Sedimentary rocks are formed from layers of sand, silt, dead plants, and animal skeletons. Metamorphic rocks formed from other rocks that are changed by heat and pressure underground. These definitions provide details and examples for each rock type and should be memorized for the exam.</a:t>
            </a:r>
          </a:p>
        </p:txBody>
      </p:sp>
      <p:pic>
        <p:nvPicPr>
          <p:cNvPr id="3" name="Picture 2" descr="basalt.jpg"/>
          <p:cNvPicPr>
            <a:picLocks noChangeAspect="1"/>
          </p:cNvPicPr>
          <p:nvPr/>
        </p:nvPicPr>
        <p:blipFill>
          <a:blip r:embed="rId2"/>
          <a:stretch>
            <a:fillRect/>
          </a:stretch>
        </p:blipFill>
        <p:spPr>
          <a:xfrm>
            <a:off x="4754880" y="731520"/>
            <a:ext cx="2743200" cy="2200275"/>
          </a:xfrm>
          <a:prstGeom prst="rect">
            <a:avLst/>
          </a:prstGeom>
        </p:spPr>
      </p:pic>
      <p:pic>
        <p:nvPicPr>
          <p:cNvPr id="4" name="Picture 3" descr="new_sandstone.jpg"/>
          <p:cNvPicPr>
            <a:picLocks noChangeAspect="1"/>
          </p:cNvPicPr>
          <p:nvPr/>
        </p:nvPicPr>
        <p:blipFill>
          <a:blip r:embed="rId3"/>
          <a:stretch>
            <a:fillRect/>
          </a:stretch>
        </p:blipFill>
        <p:spPr>
          <a:xfrm>
            <a:off x="4389120" y="2743200"/>
            <a:ext cx="3200400" cy="2400300"/>
          </a:xfrm>
          <a:prstGeom prst="rect">
            <a:avLst/>
          </a:prstGeom>
        </p:spPr>
      </p:pic>
      <p:pic>
        <p:nvPicPr>
          <p:cNvPr id="5" name="Picture 4" descr="new_marble.jpg"/>
          <p:cNvPicPr>
            <a:picLocks noChangeAspect="1"/>
          </p:cNvPicPr>
          <p:nvPr/>
        </p:nvPicPr>
        <p:blipFill>
          <a:blip r:embed="rId4"/>
          <a:stretch>
            <a:fillRect/>
          </a:stretch>
        </p:blipFill>
        <p:spPr>
          <a:xfrm>
            <a:off x="5486400" y="1645920"/>
            <a:ext cx="2286000" cy="17145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457200"/>
            <a:ext cx="8229600" cy="731520"/>
          </a:xfrm>
          <a:prstGeom prst="rect">
            <a:avLst/>
          </a:prstGeom>
          <a:noFill/>
        </p:spPr>
        <p:txBody>
          <a:bodyPr wrap="none">
            <a:spAutoFit/>
          </a:bodyPr>
          <a:lstStyle/>
          <a:p>
            <a:pPr>
              <a:defRPr sz="3200" b="1"/>
            </a:pPr>
            <a:r>
              <a:rPr/>
              <a:t>The Rock Cycle</a:t>
            </a:r>
          </a:p>
        </p:txBody>
      </p:sp>
      <p:sp>
        <p:nvSpPr>
          <p:cNvPr id="3" name="Rounded Rectangle 2"/>
          <p:cNvSpPr/>
          <p:nvPr/>
        </p:nvSpPr>
        <p:spPr>
          <a:xfrm>
            <a:off x="457200" y="1645920"/>
            <a:ext cx="1828800" cy="7315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defRPr sz="1600"/>
            </a:pPr>
            <a:r>
              <a:rPr/>
              <a:t>Igneous</a:t>
            </a:r>
          </a:p>
        </p:txBody>
      </p:sp>
      <p:sp>
        <p:nvSpPr>
          <p:cNvPr id="4" name="Rounded Rectangle 3"/>
          <p:cNvSpPr/>
          <p:nvPr/>
        </p:nvSpPr>
        <p:spPr>
          <a:xfrm>
            <a:off x="5943600" y="1645920"/>
            <a:ext cx="1828800" cy="7315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defRPr sz="1600"/>
            </a:pPr>
            <a:r>
              <a:rPr/>
              <a:t>Sedimentary</a:t>
            </a:r>
          </a:p>
        </p:txBody>
      </p:sp>
      <p:sp>
        <p:nvSpPr>
          <p:cNvPr id="5" name="Rounded Rectangle 4"/>
          <p:cNvSpPr/>
          <p:nvPr/>
        </p:nvSpPr>
        <p:spPr>
          <a:xfrm>
            <a:off x="3200400" y="3657600"/>
            <a:ext cx="1828800" cy="7315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defRPr sz="1600"/>
            </a:pPr>
            <a:r>
              <a:rPr/>
              <a:t>Metamorphic</a:t>
            </a:r>
          </a:p>
        </p:txBody>
      </p:sp>
      <p:sp>
        <p:nvSpPr>
          <p:cNvPr id="6" name="TextBox 5"/>
          <p:cNvSpPr txBox="1"/>
          <p:nvPr/>
        </p:nvSpPr>
        <p:spPr>
          <a:xfrm>
            <a:off x="457200" y="4572000"/>
            <a:ext cx="8229600" cy="1371600"/>
          </a:xfrm>
          <a:prstGeom prst="rect">
            <a:avLst/>
          </a:prstGeom>
          <a:noFill/>
        </p:spPr>
        <p:txBody>
          <a:bodyPr wrap="none">
            <a:spAutoFit/>
          </a:bodyPr>
          <a:lstStyle/>
          <a:p>
            <a:pPr>
              <a:defRPr sz="1200"/>
            </a:pPr>
            <a:r>
              <a:rPr/>
              <a:t>The rock cycle is a continuous process by which rocks are created, transformed, and recycled. Igneous rocks form when magma cools and solidifies. Through weathering, erosion, and deposition, rocks can become sediments that lithify into sedimentary rocks. Sedimentary or igneous rocks under extreme heat and pressure turn into metamorphic rocks. Metamorphic rocks can melt back into magma, completing the cycle.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