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50"/>
    <p:restoredTop sz="94658"/>
  </p:normalViewPr>
  <p:slideViewPr>
    <p:cSldViewPr snapToGrid="0" snapToObjects="1">
      <p:cViewPr varScale="1">
        <p:scale>
          <a:sx n="94" d="100"/>
          <a:sy n="94" d="100"/>
        </p:scale>
        <p:origin x="192" y="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/>
              <a:t>Revenue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A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14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5-CA49-A8CE-5B879F1A25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B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15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F5-CA49-A8CE-5B879F1A2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/>
              <a:t>Grid &amp; Baseline Stress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" y="1051560"/>
            <a:ext cx="188595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Overview</a:t>
            </a:r>
          </a:p>
          <a:p>
            <a:r>
              <a:rPr sz="1400"/>
              <a:t>• This column is slightly off-grid.</a:t>
            </a:r>
          </a:p>
          <a:p>
            <a:r>
              <a:rPr sz="1400"/>
              <a:t>• Lines ignore baseline rhythm.</a:t>
            </a:r>
          </a:p>
          <a:p>
            <a:r>
              <a:rPr sz="1400"/>
              <a:t>• Observe overlaps and margins.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6328" y="1161288"/>
            <a:ext cx="2590800" cy="1920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Details</a:t>
            </a:r>
          </a:p>
          <a:p>
            <a:r>
              <a:rPr sz="1400"/>
              <a:t>• This column is slightly off-grid.</a:t>
            </a:r>
          </a:p>
          <a:p>
            <a:r>
              <a:rPr sz="1400"/>
              <a:t>• Lines ignore baseline rhythm.</a:t>
            </a:r>
          </a:p>
          <a:p>
            <a:r>
              <a:rPr sz="1400"/>
              <a:t>• Observe overlaps and margins.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36258" y="1216152"/>
            <a:ext cx="188595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dirty="0"/>
              <a:t>Notes</a:t>
            </a:r>
          </a:p>
          <a:p>
            <a:r>
              <a:rPr sz="1400" dirty="0"/>
              <a:t>• This column is slightly off-grid.</a:t>
            </a:r>
          </a:p>
          <a:p>
            <a:r>
              <a:rPr sz="1400" dirty="0"/>
              <a:t>• Lines ignore baseline rhythm.</a:t>
            </a:r>
          </a:p>
          <a:p>
            <a:r>
              <a:rPr sz="1400" dirty="0"/>
              <a:t>• Observe overlaps and margins.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1792" y="3566160"/>
          <a:ext cx="311277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1100" b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/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/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/>
                        <a:t>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Butterflies on the ground with small rocks&#10;&#10;AI-generated content may be incorrect.">
            <a:extLst>
              <a:ext uri="{FF2B5EF4-FFF2-40B4-BE49-F238E27FC236}">
                <a16:creationId xmlns:a16="http://schemas.microsoft.com/office/drawing/2014/main" id="{CF9B31BC-AF5B-AC94-6183-08E136077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820" y="1752081"/>
            <a:ext cx="3265859" cy="21805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/>
              <a:t>Chart &amp; Legend Alignment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932688"/>
            <a:ext cx="461391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Subtitle: Legend overlaps chart; off-grid placement.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280922" y="1554480"/>
          <a:ext cx="488823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163795" y="3530676"/>
            <a:ext cx="1885950" cy="548640"/>
          </a:xfrm>
          <a:prstGeom prst="rect">
            <a:avLst/>
          </a:prstGeom>
          <a:solidFill>
            <a:srgbClr val="FFDCDC"/>
          </a:solidFill>
          <a:ln>
            <a:solidFill>
              <a:srgbClr val="C8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dirty="0"/>
              <a:t>Legend region overlap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/>
              <a:t>Figures &amp; Captions (Mismatched)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Figure 1: Caption for Picture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2332" y="123444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Figure 2: Caption for Picture C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4900" y="1216152"/>
            <a:ext cx="2468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A river with trees and mountains in the background&#10;&#10;AI-generated content may be incorrect.">
            <a:extLst>
              <a:ext uri="{FF2B5EF4-FFF2-40B4-BE49-F238E27FC236}">
                <a16:creationId xmlns:a16="http://schemas.microsoft.com/office/drawing/2014/main" id="{8514B4C5-68C8-4E68-C186-CD7173674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" y="1089660"/>
            <a:ext cx="4127500" cy="2755900"/>
          </a:xfrm>
          <a:prstGeom prst="rect">
            <a:avLst/>
          </a:prstGeom>
        </p:spPr>
      </p:pic>
      <p:pic>
        <p:nvPicPr>
          <p:cNvPr id="12" name="Picture 11" descr="A rock in the ocean&#10;&#10;AI-generated content may be incorrect.">
            <a:extLst>
              <a:ext uri="{FF2B5EF4-FFF2-40B4-BE49-F238E27FC236}">
                <a16:creationId xmlns:a16="http://schemas.microsoft.com/office/drawing/2014/main" id="{3BE7EF89-4C0E-9F34-DB22-C0EDF634A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231900"/>
            <a:ext cx="3302000" cy="2197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114</Words>
  <Application>Microsoft Macintosh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2025-09-27T23:39:01Z</dcterms:modified>
  <cp:category/>
</cp:coreProperties>
</file>