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2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021"/>
    <p:restoredTop sz="94665"/>
  </p:normalViewPr>
  <p:slideViewPr>
    <p:cSldViewPr snapToGrid="0" snapToObjects="1">
      <p:cViewPr varScale="1">
        <p:scale>
          <a:sx n="59" d="100"/>
          <a:sy n="59" d="100"/>
        </p:scale>
        <p:origin x="200" y="15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Dynamic SmartArt Timeline with Image Integration — Original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Project Milestones (Bulleted List)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/>
          </a:bodyPr>
          <a:lstStyle/>
          <a:p>
            <a:r>
              <a:rPr dirty="0"/>
              <a:t>1. Project Charter Approved (Jan 05)</a:t>
            </a:r>
          </a:p>
          <a:p>
            <a:r>
              <a:rPr dirty="0"/>
              <a:t>2. Team Kickoff (Jan 12) </a:t>
            </a:r>
            <a:endParaRPr lang="en-US" dirty="0"/>
          </a:p>
          <a:p>
            <a:r>
              <a:rPr dirty="0"/>
              <a:t>3. Prototype Complete (Feb 20)</a:t>
            </a:r>
          </a:p>
          <a:p>
            <a:r>
              <a:rPr dirty="0"/>
              <a:t>4. Beta Launch (Mar 10) </a:t>
            </a:r>
            <a:endParaRPr lang="en-US" dirty="0"/>
          </a:p>
          <a:p>
            <a:r>
              <a:rPr dirty="0"/>
              <a:t>5. Public Launch (Apr 30) </a:t>
            </a:r>
            <a:endParaRPr lang="en-US" dirty="0"/>
          </a:p>
          <a:p>
            <a:r>
              <a:rPr dirty="0"/>
              <a:t>6. Postmortem &amp; Retrospective (May 15)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64</Words>
  <Application>Microsoft Macintosh PowerPoint</Application>
  <PresentationFormat>Widescreen</PresentationFormat>
  <Paragraphs>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Dynamic SmartArt Timeline with Image Integration — Original</vt:lpstr>
      <vt:lpstr>Project Milestones (Bulleted List)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Michael Ofengenden</cp:lastModifiedBy>
  <cp:revision>3</cp:revision>
  <dcterms:created xsi:type="dcterms:W3CDTF">2013-01-27T09:14:16Z</dcterms:created>
  <dcterms:modified xsi:type="dcterms:W3CDTF">2025-09-22T21:23:51Z</dcterms:modified>
  <cp:category/>
</cp:coreProperties>
</file>