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0" r:id="rId4"/>
    <p:sldId id="262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Format Python Code Blocks - Original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Slides 3, 5, and 7 contain unstyled Python code.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548640"/>
            <a:ext cx="101498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Utilities: Fibonacci and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1188720"/>
            <a:ext cx="10149840" cy="4937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from __future__ import annotations</a:t>
            </a:r>
          </a:p>
          <a:p>
            <a:r>
              <a:t>from dataclasses import dataclass</a:t>
            </a:r>
          </a:p>
          <a:p>
            <a:endParaRPr/>
          </a:p>
          <a:p>
            <a:r>
              <a:t>def fib(n: int) -&gt; int:</a:t>
            </a:r>
          </a:p>
          <a:p>
            <a:r>
              <a:t>    """Return nth Fibonacci number using iterative DP."""</a:t>
            </a:r>
          </a:p>
          <a:p>
            <a:r>
              <a:t>    if n &lt; 2:</a:t>
            </a:r>
          </a:p>
          <a:p>
            <a:r>
              <a:t>        return n</a:t>
            </a:r>
          </a:p>
          <a:p>
            <a:r>
              <a:t>    a, b = 0, 1</a:t>
            </a:r>
          </a:p>
          <a:p>
            <a:r>
              <a:t>    for _ in range(2, n + 1):</a:t>
            </a:r>
          </a:p>
          <a:p>
            <a:r>
              <a:t>        a, b = b, a + b</a:t>
            </a:r>
          </a:p>
          <a:p>
            <a:r>
              <a:t>    return b</a:t>
            </a:r>
          </a:p>
          <a:p>
            <a:endParaRPr/>
          </a:p>
          <a:p>
            <a:r>
              <a:t>@dataclass</a:t>
            </a:r>
          </a:p>
          <a:p>
            <a:r>
              <a:t>class Point:</a:t>
            </a:r>
          </a:p>
          <a:p>
            <a:r>
              <a:t>    x: float</a:t>
            </a:r>
          </a:p>
          <a:p>
            <a:r>
              <a:t>    y: float</a:t>
            </a:r>
          </a:p>
          <a:p>
            <a:endParaRPr/>
          </a:p>
          <a:p>
            <a:r>
              <a:t>if __name__ == "__main__":</a:t>
            </a:r>
          </a:p>
          <a:p>
            <a:r>
              <a:t>    p = Point(3.0, 4.0)</a:t>
            </a:r>
          </a:p>
          <a:p>
            <a:r>
              <a:t>    print(f"fib(10) = {fib(10)}; |p|^2 = {p.x**2 + p.y**2}")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548640"/>
            <a:ext cx="101498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Async I/O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1188720"/>
            <a:ext cx="10149840" cy="4937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import asyncio</a:t>
            </a:r>
          </a:p>
          <a:p>
            <a:r>
              <a:t>import time</a:t>
            </a:r>
          </a:p>
          <a:p>
            <a:endParaRPr/>
          </a:p>
          <a:p>
            <a:r>
              <a:t>async def fetch(n: int) -&gt; str:</a:t>
            </a:r>
          </a:p>
          <a:p>
            <a:r>
              <a:t>    await asyncio.sleep(0.1 * n)</a:t>
            </a:r>
          </a:p>
          <a:p>
            <a:r>
              <a:t>    return f"done {n}"</a:t>
            </a:r>
          </a:p>
          <a:p>
            <a:endParaRPr/>
          </a:p>
          <a:p>
            <a:r>
              <a:t>async def main():</a:t>
            </a:r>
          </a:p>
          <a:p>
            <a:r>
              <a:t>    t0 = time.perf_counter()</a:t>
            </a:r>
          </a:p>
          <a:p>
            <a:r>
              <a:t>    results = await asyncio.gather(*(fetch(i) for i in range(5)))</a:t>
            </a:r>
          </a:p>
          <a:p>
            <a:r>
              <a:t>    dt = time.perf_counter() - t0</a:t>
            </a:r>
          </a:p>
          <a:p>
            <a:r>
              <a:t>    for r in results:</a:t>
            </a:r>
          </a:p>
          <a:p>
            <a:r>
              <a:t>        print(r)</a:t>
            </a:r>
          </a:p>
          <a:p>
            <a:r>
              <a:t>    print(f"{len(results)} tasks in {dt:.3f}s")</a:t>
            </a:r>
          </a:p>
          <a:p>
            <a:endParaRPr/>
          </a:p>
          <a:p>
            <a:r>
              <a:t>if __name__ == "__main__":</a:t>
            </a:r>
          </a:p>
          <a:p>
            <a:r>
              <a:t>    asyncio.run(main())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548640"/>
            <a:ext cx="101498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Decorators and context manager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1188720"/>
            <a:ext cx="10149840" cy="4937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from contextlib import contextmanager</a:t>
            </a:r>
          </a:p>
          <a:p>
            <a:endParaRPr/>
          </a:p>
          <a:p>
            <a:r>
              <a:t>def deco(fn):</a:t>
            </a:r>
          </a:p>
          <a:p>
            <a:r>
              <a:t>    def wrapper(*args, **kwargs):</a:t>
            </a:r>
          </a:p>
          <a:p>
            <a:r>
              <a:t>        print(f"calling {fn.__name__}")</a:t>
            </a:r>
          </a:p>
          <a:p>
            <a:r>
              <a:t>        return fn(*args, **kwargs)</a:t>
            </a:r>
          </a:p>
          <a:p>
            <a:r>
              <a:t>    return wrapper</a:t>
            </a:r>
          </a:p>
          <a:p>
            <a:endParaRPr/>
          </a:p>
          <a:p>
            <a:r>
              <a:t>@deco</a:t>
            </a:r>
          </a:p>
          <a:p>
            <a:r>
              <a:t>def square(x: int) -&gt; int:</a:t>
            </a:r>
          </a:p>
          <a:p>
            <a:r>
              <a:t>    return x * x</a:t>
            </a:r>
          </a:p>
          <a:p>
            <a:endParaRPr/>
          </a:p>
          <a:p>
            <a:r>
              <a:t>@contextmanager</a:t>
            </a:r>
          </a:p>
          <a:p>
            <a:r>
              <a:t>def timer():</a:t>
            </a:r>
          </a:p>
          <a:p>
            <a:r>
              <a:t>    import time</a:t>
            </a:r>
          </a:p>
          <a:p>
            <a:r>
              <a:t>    t0 = time.perf_counter()</a:t>
            </a:r>
          </a:p>
          <a:p>
            <a:r>
              <a:t>    try:</a:t>
            </a:r>
          </a:p>
          <a:p>
            <a:r>
              <a:t>        yield</a:t>
            </a:r>
          </a:p>
          <a:p>
            <a:r>
              <a:t>    finally:</a:t>
            </a:r>
          </a:p>
          <a:p>
            <a:r>
              <a:t>        dt = time.perf_counter() - t0</a:t>
            </a:r>
          </a:p>
          <a:p>
            <a:r>
              <a:t>        print(f"elapsed: {dt:.6f}s")</a:t>
            </a:r>
          </a:p>
          <a:p>
            <a:endParaRPr/>
          </a:p>
          <a:p>
            <a:r>
              <a:t>if __name__ == "__main__":</a:t>
            </a:r>
          </a:p>
          <a:p>
            <a:r>
              <a:t>    with timer():</a:t>
            </a:r>
          </a:p>
          <a:p>
            <a:r>
              <a:t>        print(square(12))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414</Words>
  <Application>Microsoft Macintosh PowerPoint</Application>
  <PresentationFormat>Widescreen</PresentationFormat>
  <Paragraphs>67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Format Python Code Blocks - Original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2</cp:revision>
  <dcterms:created xsi:type="dcterms:W3CDTF">2013-01-27T09:14:16Z</dcterms:created>
  <dcterms:modified xsi:type="dcterms:W3CDTF">2025-09-22T19:33:55Z</dcterms:modified>
  <cp:category/>
</cp:coreProperties>
</file>