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73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8412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282832"/>
                </a:solidFill>
              </a:rPr>
              <a:t>Ancient Civilizations — Captions &amp; Images (Unmatched)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88720"/>
            <a:ext cx="438912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/>
              <a:t>Rosetta Stone (196 BC, Egypt): Deciphering scripts.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423160"/>
            <a:ext cx="438912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/>
              <a:t>Terracotta Army (210–209 BC, China): Buried warriors.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657600"/>
            <a:ext cx="438912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/>
              <a:t>Machu Picchu (15th c., Peru): Inca citadel.</a:t>
            </a:r>
          </a:p>
        </p:txBody>
      </p:sp>
      <p:pic>
        <p:nvPicPr>
          <p:cNvPr id="7" name="Picture 6" descr="Terracotta_Arm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656" y="4389120"/>
            <a:ext cx="2560320" cy="1280160"/>
          </a:xfrm>
          <a:prstGeom prst="rect">
            <a:avLst/>
          </a:prstGeom>
        </p:spPr>
      </p:pic>
      <p:pic>
        <p:nvPicPr>
          <p:cNvPr id="8" name="Picture 7" descr="Rosetta_St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5074920"/>
            <a:ext cx="2011680" cy="1508760"/>
          </a:xfrm>
          <a:prstGeom prst="rect">
            <a:avLst/>
          </a:prstGeom>
        </p:spPr>
      </p:pic>
      <p:pic>
        <p:nvPicPr>
          <p:cNvPr id="9" name="Picture 8" descr="Hubble_Space_Telescope.png">
            <a:extLst>
              <a:ext uri="{FF2B5EF4-FFF2-40B4-BE49-F238E27FC236}">
                <a16:creationId xmlns:a16="http://schemas.microsoft.com/office/drawing/2014/main" id="{4CA28CBF-3052-919C-69A1-06ACBAB71D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3183" y="2137410"/>
            <a:ext cx="2834640" cy="21259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8412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282832"/>
                </a:solidFill>
              </a:rPr>
              <a:t>Core STEM Concepts — Captions &amp; Images (Unmatched)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88720"/>
            <a:ext cx="438912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/>
              <a:t>Photosynthesis: Chlorophyll converts light to chemical energy.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423160"/>
            <a:ext cx="438912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/>
              <a:t>Pythagorean Theorem: a² + b² = c² in right triangles.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657600"/>
            <a:ext cx="438912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/>
              <a:t>DNA Double Helix: Base pairs A–T, C–G.</a:t>
            </a:r>
          </a:p>
        </p:txBody>
      </p:sp>
      <p:pic>
        <p:nvPicPr>
          <p:cNvPr id="6" name="Picture 5" descr="DNA_Double_Heli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708660"/>
            <a:ext cx="2834640" cy="2125980"/>
          </a:xfrm>
          <a:prstGeom prst="rect">
            <a:avLst/>
          </a:prstGeom>
        </p:spPr>
      </p:pic>
      <p:pic>
        <p:nvPicPr>
          <p:cNvPr id="9" name="Picture 8" descr="Voyager_Golden_Record.png">
            <a:extLst>
              <a:ext uri="{FF2B5EF4-FFF2-40B4-BE49-F238E27FC236}">
                <a16:creationId xmlns:a16="http://schemas.microsoft.com/office/drawing/2014/main" id="{3C66C9AE-7CEC-3642-91A3-30535A3AF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4114800"/>
            <a:ext cx="2011680" cy="1737360"/>
          </a:xfrm>
          <a:prstGeom prst="rect">
            <a:avLst/>
          </a:prstGeom>
        </p:spPr>
      </p:pic>
      <p:pic>
        <p:nvPicPr>
          <p:cNvPr id="10" name="Picture 9" descr="Apollo_11.png">
            <a:extLst>
              <a:ext uri="{FF2B5EF4-FFF2-40B4-BE49-F238E27FC236}">
                <a16:creationId xmlns:a16="http://schemas.microsoft.com/office/drawing/2014/main" id="{1BD2DFAE-162F-61A8-FA1B-6A709620CF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560" y="4873965"/>
            <a:ext cx="2560320" cy="19202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8412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282832"/>
                </a:solidFill>
              </a:rPr>
              <a:t>Space &amp; Exploration — Captions &amp; Images (Unmatched)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88720"/>
            <a:ext cx="438912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/>
              <a:t>Apollo 11 Moon Landing (1969): First humans on the Moon.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423160"/>
            <a:ext cx="438912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/>
              <a:t>Hubble Space Telescope (1990–): Deep-universe imagery.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657600"/>
            <a:ext cx="438912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600" b="0"/>
              <a:t>Voyager Golden Record (1977): Sounds of Earth.</a:t>
            </a:r>
          </a:p>
        </p:txBody>
      </p:sp>
      <p:pic>
        <p:nvPicPr>
          <p:cNvPr id="9" name="Picture 8" descr="Photosynthesis.png">
            <a:extLst>
              <a:ext uri="{FF2B5EF4-FFF2-40B4-BE49-F238E27FC236}">
                <a16:creationId xmlns:a16="http://schemas.microsoft.com/office/drawing/2014/main" id="{4C26BF7B-508D-60BC-E638-F51E33722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60" y="4480560"/>
            <a:ext cx="2011680" cy="1508760"/>
          </a:xfrm>
          <a:prstGeom prst="rect">
            <a:avLst/>
          </a:prstGeom>
        </p:spPr>
      </p:pic>
      <p:pic>
        <p:nvPicPr>
          <p:cNvPr id="10" name="Picture 9" descr="Pythagorean_Theorem.png">
            <a:extLst>
              <a:ext uri="{FF2B5EF4-FFF2-40B4-BE49-F238E27FC236}">
                <a16:creationId xmlns:a16="http://schemas.microsoft.com/office/drawing/2014/main" id="{DDB84A51-3C77-BE7E-3F80-7E2242F4B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3972324"/>
            <a:ext cx="2011680" cy="1508760"/>
          </a:xfrm>
          <a:prstGeom prst="rect">
            <a:avLst/>
          </a:prstGeom>
        </p:spPr>
      </p:pic>
      <p:pic>
        <p:nvPicPr>
          <p:cNvPr id="11" name="Picture 10" descr="Machu_Picchu.png">
            <a:extLst>
              <a:ext uri="{FF2B5EF4-FFF2-40B4-BE49-F238E27FC236}">
                <a16:creationId xmlns:a16="http://schemas.microsoft.com/office/drawing/2014/main" id="{8A2CB112-FB17-C624-FA68-EBB1FEF21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9428" y="1188720"/>
            <a:ext cx="2560320" cy="19202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129</Words>
  <Application>Microsoft Macintosh PowerPoint</Application>
  <PresentationFormat>On-screen Show (4:3)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Michael Ofengenden</cp:lastModifiedBy>
  <cp:revision>3</cp:revision>
  <dcterms:created xsi:type="dcterms:W3CDTF">2013-01-27T09:14:16Z</dcterms:created>
  <dcterms:modified xsi:type="dcterms:W3CDTF">2025-09-22T07:21:13Z</dcterms:modified>
  <cp:category/>
</cp:coreProperties>
</file>