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282828"/>
                </a:solidFill>
              </a:rPr>
              <a:t>Process Overview (Messy)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5840" y="1280160"/>
            <a:ext cx="2651760" cy="914400"/>
          </a:xfrm>
          <a:prstGeom prst="rect">
            <a:avLst/>
          </a:prstGeom>
          <a:solidFill>
            <a:srgbClr val="DCEBFF"/>
          </a:solidFill>
          <a:ln w="15875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>Step 1: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31920" y="914400"/>
            <a:ext cx="1828800" cy="822960"/>
          </a:xfrm>
          <a:prstGeom prst="rect">
            <a:avLst/>
          </a:prstGeom>
          <a:solidFill>
            <a:srgbClr val="E6FFE6"/>
          </a:solidFill>
          <a:ln w="15875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>Step 2: Validate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2468880" y="2377440"/>
            <a:ext cx="3017520" cy="1097280"/>
          </a:xfrm>
          <a:prstGeom prst="rect">
            <a:avLst/>
          </a:prstGeom>
          <a:solidFill>
            <a:srgbClr val="FFF0DC"/>
          </a:solidFill>
          <a:ln w="15875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>Step 3: Transform</a:t>
            </a:r>
          </a:p>
        </p:txBody>
      </p:sp>
      <p:sp>
        <p:nvSpPr>
          <p:cNvPr id="6" name="Diamond 5"/>
          <p:cNvSpPr/>
          <p:nvPr/>
        </p:nvSpPr>
        <p:spPr>
          <a:xfrm>
            <a:off x="5577840" y="1920240"/>
            <a:ext cx="1280160" cy="1097280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t>OK?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5120" y="914400"/>
            <a:ext cx="1645920" cy="914400"/>
          </a:xfrm>
          <a:prstGeom prst="rect">
            <a:avLst/>
          </a:prstGeom>
          <a:solidFill>
            <a:srgbClr val="FFE1E1"/>
          </a:solidFill>
          <a:ln w="15875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>Step 4: Reject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92240" y="2834640"/>
            <a:ext cx="2011680" cy="914400"/>
          </a:xfrm>
          <a:prstGeom prst="rect">
            <a:avLst/>
          </a:prstGeom>
          <a:solidFill>
            <a:srgbClr val="EBE1FF"/>
          </a:solidFill>
          <a:ln w="15875"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>Step 5: Export</a:t>
            </a:r>
          </a:p>
        </p:txBody>
      </p:sp>
      <p:cxnSp>
        <p:nvCxnSpPr>
          <p:cNvPr id="9" name="Connector 8"/>
          <p:cNvCxnSpPr>
            <a:stCxn id="3" idx="2"/>
            <a:endCxn id="4" idx="0"/>
          </p:cNvCxnSpPr>
          <p:nvPr/>
        </p:nvCxnSpPr>
        <p:spPr>
          <a:xfrm flipV="1">
            <a:off x="2331720" y="914400"/>
            <a:ext cx="2514600" cy="1280160"/>
          </a:xfrm>
          <a:prstGeom prst="curvedConnector3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>
            <a:stCxn id="4" idx="2"/>
            <a:endCxn id="5" idx="0"/>
          </p:cNvCxnSpPr>
          <p:nvPr/>
        </p:nvCxnSpPr>
        <p:spPr>
          <a:xfrm flipH="1">
            <a:off x="3977640" y="1737360"/>
            <a:ext cx="868680" cy="640080"/>
          </a:xfrm>
          <a:prstGeom prst="line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>
            <a:stCxn id="5" idx="2"/>
            <a:endCxn id="6" idx="0"/>
          </p:cNvCxnSpPr>
          <p:nvPr/>
        </p:nvCxnSpPr>
        <p:spPr>
          <a:xfrm flipV="1">
            <a:off x="3977640" y="1920240"/>
            <a:ext cx="2240280" cy="1554480"/>
          </a:xfrm>
          <a:prstGeom prst="curvedConnector3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>
            <a:stCxn id="6" idx="1"/>
            <a:endCxn id="7" idx="3"/>
          </p:cNvCxnSpPr>
          <p:nvPr/>
        </p:nvCxnSpPr>
        <p:spPr>
          <a:xfrm flipV="1">
            <a:off x="5577840" y="1371600"/>
            <a:ext cx="2743200" cy="1097280"/>
          </a:xfrm>
          <a:prstGeom prst="bentConnector3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6" idx="2"/>
            <a:endCxn id="8" idx="0"/>
          </p:cNvCxnSpPr>
          <p:nvPr/>
        </p:nvCxnSpPr>
        <p:spPr>
          <a:xfrm flipV="1">
            <a:off x="6217920" y="2834640"/>
            <a:ext cx="1280160" cy="182880"/>
          </a:xfrm>
          <a:prstGeom prst="bentConnector3">
            <a:avLst/>
          </a:prstGeom>
          <a:ln w="19050">
            <a:solidFill>
              <a:srgbClr val="3C3C3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processing_as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60320"/>
            <a:ext cx="1828800" cy="10287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40080" y="822960"/>
            <a:ext cx="8046720" cy="1188720"/>
          </a:xfrm>
          <a:prstGeom prst="rect">
            <a:avLst/>
          </a:prstGeom>
          <a:solidFill>
            <a:srgbClr val="F5F8FF"/>
          </a:solidFill>
          <a:ln w="15875">
            <a:solidFill>
              <a:srgbClr val="C8D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0"/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