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2000"/>
            </a:pPr>
            <a:r>
              <a:t>Average Monthly Temperature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Temp (°F)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72</c:v>
                </c:pt>
                <c:pt idx="2">
                  <c:v>86</c:v>
                </c:pt>
                <c:pt idx="3">
                  <c:v>77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t>Temperature (°F)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 sz="3600"/>
            </a:pPr>
            <a:r>
              <a:t>Unit Conversion: Fahrenheit → Celsius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6692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2000"/>
            </a:pPr>
            <a:r>
              <a:t>Instruction:</a:t>
            </a:r>
          </a:p>
          <a:p>
            <a:pPr lvl="1">
              <a:defRPr sz="1350"/>
            </a:pPr>
            <a:r>
              <a:t>• Convert all temperatures expressed in °F to °C with one decimal place.</a:t>
            </a:r>
          </a:p>
          <a:p>
            <a:pPr lvl="1">
              <a:defRPr sz="1350"/>
            </a:pPr>
            <a:r>
              <a:t>• Update the chart data and the value-axis title to “Temperature (°C)”.</a:t>
            </a:r>
          </a:p>
          <a:p>
            <a:pPr lvl="1">
              <a:defRPr sz="1350"/>
            </a:pPr>
            <a:r>
              <a:t>• Leave values already in °C unchanged.</a:t>
            </a:r>
          </a:p>
          <a:p>
            <a:pPr lvl="1">
              <a:defRPr sz="1350"/>
            </a:pPr>
            <a:r>
              <a:t>• Keep fonts, layout, colors, and positions the same; do not add or remove shapes.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931920"/>
            <a:ext cx="56692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/>
            </a:pPr>
            <a:r>
              <a:t>Reported Temperatures</a:t>
            </a:r>
          </a:p>
          <a:p>
            <a:pPr lvl="1">
              <a:defRPr sz="1600"/>
            </a:pPr>
            <a:r>
              <a:t>Austin: 86°F</a:t>
            </a:r>
          </a:p>
          <a:p>
            <a:pPr lvl="1">
              <a:defRPr sz="1600"/>
            </a:pPr>
            <a:r>
              <a:t>Boston: 68°F</a:t>
            </a:r>
          </a:p>
          <a:p>
            <a:pPr lvl="1">
              <a:defRPr sz="1600"/>
            </a:pPr>
            <a:r>
              <a:t>Oslo: 50°F</a:t>
            </a:r>
          </a:p>
          <a:p>
            <a:pPr lvl="1">
              <a:defRPr sz="1600"/>
            </a:pPr>
            <a:r>
              <a:t>Paris: 24°C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92240" y="914400"/>
          <a:ext cx="5486400" cy="5303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