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/>
            </a:pPr>
            <a:r>
              <a:t>Workshop Floor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56692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Constraints:</a:t>
            </a:r>
          </a:p>
          <a:p>
            <a:pPr lvl="1">
              <a:defRPr sz="1400"/>
            </a:pPr>
            <a:r>
              <a:t>• Table C must be left of Table B.</a:t>
            </a:r>
          </a:p>
          <a:p>
            <a:pPr lvl="1">
              <a:defRPr sz="1400"/>
            </a:pPr>
            <a:r>
              <a:t>• Table A must be closest to the Entrance marker.</a:t>
            </a:r>
          </a:p>
          <a:p>
            <a:pPr lvl="1">
              <a:defRPr sz="1400"/>
            </a:pPr>
            <a:r>
              <a:t>• Align all three tables along a common baseline.</a:t>
            </a:r>
          </a:p>
          <a:p>
            <a:pPr lvl="1">
              <a:defRPr sz="1400"/>
            </a:pPr>
            <a:r>
              <a:t>• No tables may overlap; keep everything inside the 0.50 in safe area.</a:t>
            </a:r>
          </a:p>
          <a:p>
            <a:pPr lvl="1">
              <a:defRPr sz="1400"/>
            </a:pPr>
            <a:r>
              <a:t>• Do not move the Entrance marker.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0" y="1097280"/>
            <a:ext cx="1645920" cy="1316736"/>
          </a:xfrm>
          <a:prstGeom prst="rect">
            <a:avLst/>
          </a:prstGeom>
          <a:solidFill>
            <a:srgbClr val="C83C3C"/>
          </a:solidFill>
          <a:ln>
            <a:solidFill>
              <a:srgbClr val="28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Table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2459736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505050"/>
                </a:solidFill>
              </a:defRPr>
            </a:pPr>
            <a:r>
              <a:t>Check-in</a:t>
            </a:r>
          </a:p>
        </p:txBody>
      </p:sp>
      <p:sp>
        <p:nvSpPr>
          <p:cNvPr id="8" name="Oval 7"/>
          <p:cNvSpPr/>
          <p:nvPr/>
        </p:nvSpPr>
        <p:spPr>
          <a:xfrm>
            <a:off x="3776685" y="4525962"/>
            <a:ext cx="1645920" cy="1645920"/>
          </a:xfrm>
          <a:prstGeom prst="ellipse">
            <a:avLst/>
          </a:prstGeom>
          <a:solidFill>
            <a:srgbClr val="4678DC"/>
          </a:solidFill>
          <a:ln>
            <a:solidFill>
              <a:srgbClr val="28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Table 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6685" y="621760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505050"/>
                </a:solidFill>
              </a:defRPr>
            </a:pPr>
            <a:r>
              <a:t>Q&amp;A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7680960" y="2743200"/>
            <a:ext cx="1645920" cy="1645920"/>
          </a:xfrm>
          <a:prstGeom prst="triangle">
            <a:avLst/>
          </a:prstGeom>
          <a:solidFill>
            <a:srgbClr val="28A078"/>
          </a:solidFill>
          <a:ln>
            <a:solidFill>
              <a:srgbClr val="28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Table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443484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505050"/>
                </a:solidFill>
              </a:defRPr>
            </a:pPr>
            <a:r>
              <a:t>Pre-demo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CE5B0A5-2E67-C111-B9E3-8F1A49244D6C}"/>
              </a:ext>
            </a:extLst>
          </p:cNvPr>
          <p:cNvSpPr/>
          <p:nvPr/>
        </p:nvSpPr>
        <p:spPr>
          <a:xfrm>
            <a:off x="135033" y="4525962"/>
            <a:ext cx="914400" cy="320040"/>
          </a:xfrm>
          <a:prstGeom prst="rightArrow">
            <a:avLst/>
          </a:prstGeom>
          <a:solidFill>
            <a:srgbClr val="3C783C"/>
          </a:solidFill>
          <a:ln>
            <a:solidFill>
              <a:srgbClr val="3C7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A28C89-D0D1-0A6A-7D3F-4321F9DF8B57}"/>
              </a:ext>
            </a:extLst>
          </p:cNvPr>
          <p:cNvSpPr txBox="1"/>
          <p:nvPr/>
        </p:nvSpPr>
        <p:spPr>
          <a:xfrm>
            <a:off x="1140873" y="448024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3C783C"/>
                </a:solidFill>
              </a:defRPr>
            </a:pPr>
            <a:r>
              <a:rPr dirty="0"/>
              <a:t>Entrance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71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Workshop Floor Plan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2025-09-21T23:54:22Z</dcterms:modified>
  <cp:category/>
</cp:coreProperties>
</file>