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 snapToObjects="1">
      <p:cViewPr varScale="1">
        <p:scale>
          <a:sx n="120" d="100"/>
          <a:sy n="120" d="100"/>
        </p:scale>
        <p:origin x="194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9/18/25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mple_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280" y="1828800"/>
            <a:ext cx="3657600" cy="274320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5394960" y="2286000"/>
            <a:ext cx="1645920" cy="1097280"/>
          </a:xfrm>
          <a:prstGeom prst="ellipse">
            <a:avLst/>
          </a:prstGeom>
          <a:solidFill>
            <a:srgbClr val="FFC8C8"/>
          </a:solidFill>
          <a:ln>
            <a:solidFill>
              <a:srgbClr val="C8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640080" y="274320"/>
            <a:ext cx="731520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/>
            <a:r>
              <a:rPr sz="4000"/>
              <a:t>Fix z-order so image is above background shape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63040"/>
            <a:ext cx="7680960" cy="3474720"/>
          </a:xfrm>
          <a:prstGeom prst="rect">
            <a:avLst/>
          </a:prstGeom>
          <a:solidFill>
            <a:srgbClr val="DCE6F0"/>
          </a:solidFill>
          <a:ln>
            <a:solidFill>
              <a:srgbClr val="A0AA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</Words>
  <Application>Microsoft Macintosh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Michael Ofengenden</cp:lastModifiedBy>
  <cp:revision>2</cp:revision>
  <dcterms:created xsi:type="dcterms:W3CDTF">2013-01-27T09:14:16Z</dcterms:created>
  <dcterms:modified xsi:type="dcterms:W3CDTF">2025-09-18T07:00:39Z</dcterms:modified>
  <cp:category/>
</cp:coreProperties>
</file>