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194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74320"/>
            <a:ext cx="73152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4000"/>
              <a:t>Table: sort by Score descending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22960" y="1645920"/>
          <a:ext cx="73152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Score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t>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t>Cara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t>Diego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t>Eve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" name="Picture 3" descr="sample_image.png">
            <a:extLst>
              <a:ext uri="{FF2B5EF4-FFF2-40B4-BE49-F238E27FC236}">
                <a16:creationId xmlns:a16="http://schemas.microsoft.com/office/drawing/2014/main" id="{393C2684-8871-C102-2BDF-F68536D17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022" y="4038245"/>
            <a:ext cx="3657600" cy="2743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</Words>
  <Application>Microsoft Macintosh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Michael Ofengenden</cp:lastModifiedBy>
  <cp:revision>2</cp:revision>
  <dcterms:created xsi:type="dcterms:W3CDTF">2013-01-27T09:14:16Z</dcterms:created>
  <dcterms:modified xsi:type="dcterms:W3CDTF">2025-09-18T07:14:38Z</dcterms:modified>
  <cp:category/>
</cp:coreProperties>
</file>