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73020-6A9A-B746-A258-C64F12923CF5}" type="datetimeFigureOut">
              <a:rPr lang="en-US" smtClean="0"/>
              <a:t>9/17/25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AA1DC1-39B6-6A4E-9633-34E8D0612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0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E033D-A767-0D6F-E26D-2CDAACDA5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80EE7-CF23-2CD3-9BED-9625B755A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B5228-48FF-EDE9-ECA1-368C087B0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FA585-9286-BA39-B5DA-8E9F63B59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FDE68-7F05-4343-CEBF-6B60749FE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2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45F37-165E-1586-6CCE-4E980AB9A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0D1A7-07D5-B810-208D-786529660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BEEAF-407E-A536-C48E-9918A40CF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C4715-CA9D-5156-984A-FE30E5255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4747E-E6DD-A339-00EA-73EBEDA2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9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FF05-4153-D2D4-79DE-E926E4B21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21387-9FF2-70C7-EE49-26069663A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6B393-11AD-DD98-25A5-0FC858CB1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95D3F-073F-BF86-FFFF-34C1DF98E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E8E51-BFE3-E430-609C-E6C2A4D08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14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E237-FA40-4A30-5D9B-2178C8F6D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8E501-EC16-E3F2-E7E8-2AEBB3EF7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6E9640-0BD0-81BA-94FA-548F7D5F3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61591-CE81-0F6D-52AE-6C7902D29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6A247-A42C-ED80-CC69-549447F1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E4350-5BF5-DC61-9061-669006BA1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2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42AEA-7796-DCD9-B13F-37B6B35DB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9DFB6-68D4-BD30-F22B-32A1A2C50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96D01-FBDE-5319-6B23-3708B0418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FF2B79-0C3E-3BCB-E68D-B6F813053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1F344-82B2-B118-9183-551B26671C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7C2DDF-4BD0-B494-68E8-F588E4C0F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0B84BF-6E24-0D62-7705-316F57A1F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AD648D-605A-7CFE-87AA-921EF45FF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05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0F534-B229-DB30-3DC7-FA607F9E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476259-0725-1FF1-D93D-0DBA93179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54DAE9-F2EE-8A7B-DDA9-55F610A13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42C04-FD49-C22E-99E6-44E2DF4A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39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F3FBC-4009-F10F-2239-5B2087C6C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3632BB-3E87-3E21-56D0-E6432AD6C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AB01D3-47B9-A0B8-8C64-05C12C115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F438-8543-1408-7088-58D45EA1B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C5D59-78EC-FDAE-72B1-82BBF0F29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01C01-708C-DB32-D9F2-59D4C2AF8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1311CA-04F1-15CC-4DDD-5B27CE938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B01B66-43B5-7DFE-3A53-D3A407100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AD3E1-F965-7816-2F50-243879F98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9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FD9B-277B-2714-DBB0-FC33A3A30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D26152-BC70-F197-C2C8-EDAF21C90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60802-CD7E-7E0C-4E0E-3F7222D79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7D68E-8366-84D0-6A48-32FA9DCFE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5BC05-2A55-296C-51DD-00F109DDC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06088-3439-8DDC-7DDC-E88949FC9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0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916C5-B873-0096-DB26-9A115D234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DD8A90-A919-45F8-3521-FE4AD15CD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27CD0-2783-07D1-A2A4-42C2F5ED4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C116E-D2C3-5608-8D9A-BCF3A0B7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3BF57-6EC1-14C2-D0B1-F7D1040D7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9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1DEECA-F1FE-9975-DC1C-FBE35CC45B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8E96C1-7D56-02F5-B522-7754BC69B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42E85-12E5-F3E0-0CA3-F6AB4B85D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BB2E-4AAF-7068-6AA8-E71F93540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82728-08E1-BE08-BAC7-B9A95CE80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8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318589-9BAD-0697-9274-4F2D55292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221B0-5048-F686-4A02-36DDCF109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7A950-D527-2C9C-87AF-13FA41356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791D7C-0A4B-B14B-A054-BDDFAC102679}" type="datetimeFigureOut">
              <a:rPr lang="en-US" smtClean="0"/>
              <a:t>9/17/25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80FE8-66CF-213E-4BB2-658EDF1CC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9F245-47A7-DEAF-2EB8-BB127B551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6E3418-512C-594C-9550-4B193E7A1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5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" name="Google Shape;225;p16"/>
          <p:cNvCxnSpPr/>
          <p:nvPr/>
        </p:nvCxnSpPr>
        <p:spPr>
          <a:xfrm>
            <a:off x="0" y="558800"/>
            <a:ext cx="121920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26" name="Google Shape;226;p16"/>
          <p:cNvGrpSpPr/>
          <p:nvPr/>
        </p:nvGrpSpPr>
        <p:grpSpPr>
          <a:xfrm>
            <a:off x="634235" y="1902956"/>
            <a:ext cx="2989485" cy="4007050"/>
            <a:chOff x="0" y="-38100"/>
            <a:chExt cx="1181031" cy="1583032"/>
          </a:xfrm>
        </p:grpSpPr>
        <p:sp>
          <p:nvSpPr>
            <p:cNvPr id="227" name="Google Shape;227;p16"/>
            <p:cNvSpPr/>
            <p:nvPr/>
          </p:nvSpPr>
          <p:spPr>
            <a:xfrm>
              <a:off x="0" y="0"/>
              <a:ext cx="1181031" cy="1544932"/>
            </a:xfrm>
            <a:custGeom>
              <a:avLst/>
              <a:gdLst/>
              <a:ahLst/>
              <a:cxnLst/>
              <a:rect l="l" t="t" r="r" b="b"/>
              <a:pathLst>
                <a:path w="1181031" h="1544932" extrusionOk="0">
                  <a:moveTo>
                    <a:pt x="0" y="0"/>
                  </a:moveTo>
                  <a:lnTo>
                    <a:pt x="1181031" y="0"/>
                  </a:lnTo>
                  <a:lnTo>
                    <a:pt x="1181031" y="1544932"/>
                  </a:lnTo>
                  <a:lnTo>
                    <a:pt x="0" y="15449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28" name="Google Shape;228;p16"/>
            <p:cNvSpPr txBox="1"/>
            <p:nvPr/>
          </p:nvSpPr>
          <p:spPr>
            <a:xfrm>
              <a:off x="0" y="-38100"/>
              <a:ext cx="1181031" cy="1583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71055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9" name="Google Shape;229;p16"/>
          <p:cNvGrpSpPr/>
          <p:nvPr/>
        </p:nvGrpSpPr>
        <p:grpSpPr>
          <a:xfrm>
            <a:off x="4601258" y="1902956"/>
            <a:ext cx="2989485" cy="4007050"/>
            <a:chOff x="0" y="-38100"/>
            <a:chExt cx="1181031" cy="1583032"/>
          </a:xfrm>
        </p:grpSpPr>
        <p:sp>
          <p:nvSpPr>
            <p:cNvPr id="230" name="Google Shape;230;p16"/>
            <p:cNvSpPr/>
            <p:nvPr/>
          </p:nvSpPr>
          <p:spPr>
            <a:xfrm>
              <a:off x="0" y="0"/>
              <a:ext cx="1181031" cy="1544932"/>
            </a:xfrm>
            <a:custGeom>
              <a:avLst/>
              <a:gdLst/>
              <a:ahLst/>
              <a:cxnLst/>
              <a:rect l="l" t="t" r="r" b="b"/>
              <a:pathLst>
                <a:path w="1181031" h="1544932" extrusionOk="0">
                  <a:moveTo>
                    <a:pt x="0" y="0"/>
                  </a:moveTo>
                  <a:lnTo>
                    <a:pt x="1181031" y="0"/>
                  </a:lnTo>
                  <a:lnTo>
                    <a:pt x="1181031" y="1544932"/>
                  </a:lnTo>
                  <a:lnTo>
                    <a:pt x="0" y="15449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31" name="Google Shape;231;p16"/>
            <p:cNvSpPr txBox="1"/>
            <p:nvPr/>
          </p:nvSpPr>
          <p:spPr>
            <a:xfrm>
              <a:off x="0" y="-38100"/>
              <a:ext cx="1181031" cy="1583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71055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2" name="Google Shape;232;p16"/>
          <p:cNvGrpSpPr/>
          <p:nvPr/>
        </p:nvGrpSpPr>
        <p:grpSpPr>
          <a:xfrm>
            <a:off x="8638493" y="1902956"/>
            <a:ext cx="2989485" cy="4007050"/>
            <a:chOff x="0" y="-38100"/>
            <a:chExt cx="1181031" cy="1583032"/>
          </a:xfrm>
        </p:grpSpPr>
        <p:sp>
          <p:nvSpPr>
            <p:cNvPr id="233" name="Google Shape;233;p16"/>
            <p:cNvSpPr/>
            <p:nvPr/>
          </p:nvSpPr>
          <p:spPr>
            <a:xfrm>
              <a:off x="0" y="0"/>
              <a:ext cx="1181031" cy="1544932"/>
            </a:xfrm>
            <a:custGeom>
              <a:avLst/>
              <a:gdLst/>
              <a:ahLst/>
              <a:cxnLst/>
              <a:rect l="l" t="t" r="r" b="b"/>
              <a:pathLst>
                <a:path w="1181031" h="1544932" extrusionOk="0">
                  <a:moveTo>
                    <a:pt x="0" y="0"/>
                  </a:moveTo>
                  <a:lnTo>
                    <a:pt x="1181031" y="0"/>
                  </a:lnTo>
                  <a:lnTo>
                    <a:pt x="1181031" y="1544932"/>
                  </a:lnTo>
                  <a:lnTo>
                    <a:pt x="0" y="15449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34" name="Google Shape;234;p16"/>
            <p:cNvSpPr txBox="1"/>
            <p:nvPr/>
          </p:nvSpPr>
          <p:spPr>
            <a:xfrm>
              <a:off x="0" y="-38100"/>
              <a:ext cx="1181031" cy="1583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71055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35" name="Google Shape;235;p16"/>
          <p:cNvPicPr preferRelativeResize="0"/>
          <p:nvPr/>
        </p:nvPicPr>
        <p:blipFill rotWithShape="1">
          <a:blip r:embed="rId3">
            <a:alphaModFix/>
          </a:blip>
          <a:srcRect l="9537" t="11707" b="21246"/>
          <a:stretch/>
        </p:blipFill>
        <p:spPr>
          <a:xfrm>
            <a:off x="705050" y="2074400"/>
            <a:ext cx="2847855" cy="376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 rotWithShape="1">
          <a:blip r:embed="rId4">
            <a:alphaModFix/>
          </a:blip>
          <a:srcRect l="29178" r="20272"/>
          <a:stretch/>
        </p:blipFill>
        <p:spPr>
          <a:xfrm>
            <a:off x="4672073" y="2074400"/>
            <a:ext cx="2847855" cy="376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 rotWithShape="1">
          <a:blip r:embed="rId5">
            <a:alphaModFix/>
          </a:blip>
          <a:srcRect l="24757" r="24756"/>
          <a:stretch/>
        </p:blipFill>
        <p:spPr>
          <a:xfrm>
            <a:off x="8709308" y="2074400"/>
            <a:ext cx="2847855" cy="376060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"/>
          <p:cNvSpPr txBox="1"/>
          <p:nvPr/>
        </p:nvSpPr>
        <p:spPr>
          <a:xfrm>
            <a:off x="801231" y="6118055"/>
            <a:ext cx="2655400" cy="4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88040"/>
              </a:lnSpc>
            </a:pPr>
            <a:r>
              <a:rPr lang="en-US" sz="1466" b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Learning from Nature</a:t>
            </a:r>
            <a:endParaRPr sz="1200"/>
          </a:p>
        </p:txBody>
      </p:sp>
      <p:sp>
        <p:nvSpPr>
          <p:cNvPr id="239" name="Google Shape;239;p16"/>
          <p:cNvSpPr txBox="1"/>
          <p:nvPr/>
        </p:nvSpPr>
        <p:spPr>
          <a:xfrm>
            <a:off x="4768254" y="6118055"/>
            <a:ext cx="2655400" cy="4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88040"/>
              </a:lnSpc>
            </a:pPr>
            <a:r>
              <a:rPr lang="en-US" sz="1466" b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Child-Centered Learning</a:t>
            </a:r>
            <a:endParaRPr sz="1200"/>
          </a:p>
        </p:txBody>
      </p:sp>
      <p:sp>
        <p:nvSpPr>
          <p:cNvPr id="240" name="Google Shape;240;p16"/>
          <p:cNvSpPr txBox="1"/>
          <p:nvPr/>
        </p:nvSpPr>
        <p:spPr>
          <a:xfrm>
            <a:off x="8805489" y="6118055"/>
            <a:ext cx="2655400" cy="42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88040"/>
              </a:lnSpc>
            </a:pPr>
            <a:r>
              <a:rPr lang="en-US" sz="1466" b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Experiential Learning</a:t>
            </a:r>
            <a:endParaRPr sz="1200"/>
          </a:p>
        </p:txBody>
      </p:sp>
      <p:sp>
        <p:nvSpPr>
          <p:cNvPr id="241" name="Google Shape;241;p16"/>
          <p:cNvSpPr txBox="1"/>
          <p:nvPr/>
        </p:nvSpPr>
        <p:spPr>
          <a:xfrm>
            <a:off x="507411" y="187760"/>
            <a:ext cx="4383153" cy="256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9000"/>
              </a:lnSpc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Rousseau Educational Philosophy Slides</a:t>
            </a:r>
            <a:endParaRPr sz="1200"/>
          </a:p>
        </p:txBody>
      </p:sp>
      <p:sp>
        <p:nvSpPr>
          <p:cNvPr id="242" name="Google Shape;242;p16"/>
          <p:cNvSpPr txBox="1"/>
          <p:nvPr/>
        </p:nvSpPr>
        <p:spPr>
          <a:xfrm>
            <a:off x="8403971" y="187760"/>
            <a:ext cx="3280619" cy="256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19000"/>
              </a:lnSpc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2025/05/24</a:t>
            </a:r>
            <a:endParaRPr sz="1200"/>
          </a:p>
        </p:txBody>
      </p:sp>
      <p:sp>
        <p:nvSpPr>
          <p:cNvPr id="243" name="Google Shape;243;p16"/>
          <p:cNvSpPr txBox="1"/>
          <p:nvPr/>
        </p:nvSpPr>
        <p:spPr>
          <a:xfrm>
            <a:off x="3904474" y="1301233"/>
            <a:ext cx="3615454" cy="382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13"/>
              </a:lnSpc>
            </a:pPr>
            <a:r>
              <a:rPr lang="en-US" sz="8869" dirty="0">
                <a:solidFill>
                  <a:srgbClr val="000000"/>
                </a:solidFill>
                <a:latin typeface="Poiret One"/>
                <a:ea typeface="Poiret One"/>
                <a:cs typeface="Poiret One"/>
                <a:sym typeface="Poiret One"/>
              </a:rPr>
              <a:t>Naturalism</a:t>
            </a:r>
            <a:endParaRPr sz="1200" dirty="0">
              <a:latin typeface="Poiret One"/>
              <a:ea typeface="Poiret One"/>
              <a:cs typeface="Poiret One"/>
              <a:sym typeface="Poiret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Macintosh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Inter</vt:lpstr>
      <vt:lpstr>Poiret One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Ofengenden</dc:creator>
  <cp:lastModifiedBy>Michael Ofengenden</cp:lastModifiedBy>
  <cp:revision>2</cp:revision>
  <dcterms:created xsi:type="dcterms:W3CDTF">2025-09-17T22:42:20Z</dcterms:created>
  <dcterms:modified xsi:type="dcterms:W3CDTF">2025-09-17T22:43:07Z</dcterms:modified>
</cp:coreProperties>
</file>