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CC135-090E-E34F-8F2B-F1ACDA73C452}" type="datetimeFigureOut">
              <a:rPr lang="en-US" smtClean="0"/>
              <a:t>9/18/25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98F88-83ED-3842-BAA7-417C6C77D3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47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9" name="Google Shape;88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AAD4A-6402-0FB7-5C91-38352B05B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A8A9CB-30FD-D1A7-6C91-D8985D443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E41A2-A71D-62CE-1FB5-A98E9FC59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EFC43-3616-C7EC-2D64-F9EB331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3DEB2-ECC4-0809-3ADD-EB98F4FB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11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AC737-2379-D6B6-7384-E582BA2B8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B5B20-661A-2540-DC85-0422ECABB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ADE0F-1311-D5DD-989A-01CCA704D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79F35-89D3-AC0A-3520-ECC640FCF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7EFEC-7140-9264-C7CD-73F435E5B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86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930A5-2B47-B237-E700-4B305BD5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B196D0-9B60-5E00-D7BE-CA90034D1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3932B-005B-6A3A-E685-832120CCF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EACAD-4E15-E934-A66C-882FD2767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D6511-827E-5216-BC04-99580B85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9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C268D-22B3-2B50-A413-104D517FF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ECD3A-99CA-C859-CE92-AB12CB02D2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94F489-DB52-E655-DEBF-747EA828E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7E734-FB97-ACD5-6FC4-7331FE2C7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E5489-719C-C528-1E71-71913C57D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47FA9-D576-AFA7-7BF5-0416A9A1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62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D258-CC41-9584-3E85-94C89A635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328CC-6C3F-E156-2721-514CD731B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392F5-C2A5-F506-B83B-AF4C6C59D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6E4314-AC38-5F0A-1218-D2C613BEE9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259690-9418-C9D0-22C2-E7E0C3CE3F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30AA21-F3FC-AD63-030B-243C3B189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DFE409-4FA1-E301-C4A1-9A6A8DFC2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B15E8C-3B1D-A18D-F333-4EF53EF5A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88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79696-B944-082B-EFA8-CFE836E0A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AEA7F0-C659-8649-E9B8-1FA4BD675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8178D1-6CED-1632-0DD0-7ACBD48A0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DA392A-E148-1A92-5BDD-E85559FB2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71B8-2777-61C3-B063-2E5C4A1BB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28A881-D687-F326-8D82-54AD5E88E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6A1B9-9040-1354-5122-CF966124E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22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E18FD-79EB-845E-B63D-AB07BF73B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F690E-9CDA-DA1C-890F-EE8C9C173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FD5AC-D57E-2214-FFA8-EB580858A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9AF38-79E4-FBC2-BC3F-112BE4FB2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87DF5-3B0E-8D22-B685-D0CC61F4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01806-3822-A12E-F4DB-549F7D97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23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E6EB8-F87E-C7ED-BCD5-695477AC6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9DF26-0C53-53EC-0B72-FA15C8F13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21DE8-63AD-2A00-A820-963F0CDCA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613BE1-0EB1-7907-B8CA-B77F27F01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F8864-BD1E-AD9E-560E-B5974FB07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21EC0-622A-3E2E-4E3F-ABB06279E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5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09517-B3B9-E6D7-DE5D-3523DF667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60919-94A3-5EBB-D215-4EA11F569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EF66D-BA85-DAFA-A29B-663F005B1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A5EDA-90E5-60FC-A993-67C980569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B3796-DE82-459D-8081-3E5780B9C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4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239CC9-8378-6A16-4BC0-734DF59D6C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25C3C1-9F4D-5187-8852-7190B521E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218EE-DB70-8668-C8D3-B2F1326F8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34FF7-F7E4-6C2B-E443-1ACD8865B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C981E-EDDA-3952-12AC-733BF45C6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9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F97A8E-D0A8-4E8C-202D-9ED881836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3FAE13-9D9A-7FA8-8CA9-3138BC7DE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D0D8C-9E67-9C48-312B-B9DBF7ACD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2E93BC-0BD5-4346-9F34-2A2DAE2E60BE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C32F2-A9C8-D351-E797-BD6EFC852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E825C-25A0-0A0D-1BB3-05E12AD8D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CB0E2B-97EF-BE49-BC2E-507C12F08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4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  <a:alpha val="77000"/>
          </a:schemeClr>
        </a:solidFill>
        <a:effectLst/>
      </p:bgPr>
    </p:bg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1" name="Google Shape;8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66556" y="-6446587"/>
            <a:ext cx="19930533" cy="199500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2" name="Google Shape;892;p26"/>
          <p:cNvGrpSpPr/>
          <p:nvPr/>
        </p:nvGrpSpPr>
        <p:grpSpPr>
          <a:xfrm>
            <a:off x="7188330" y="5703092"/>
            <a:ext cx="4783600" cy="654446"/>
            <a:chOff x="0" y="-33943"/>
            <a:chExt cx="572187" cy="78281"/>
          </a:xfrm>
        </p:grpSpPr>
        <p:sp>
          <p:nvSpPr>
            <p:cNvPr id="893" name="Google Shape;893;p26"/>
            <p:cNvSpPr/>
            <p:nvPr/>
          </p:nvSpPr>
          <p:spPr>
            <a:xfrm>
              <a:off x="0" y="0"/>
              <a:ext cx="572187" cy="44338"/>
            </a:xfrm>
            <a:custGeom>
              <a:avLst/>
              <a:gdLst/>
              <a:ahLst/>
              <a:cxnLst/>
              <a:rect l="l" t="t" r="r" b="b"/>
              <a:pathLst>
                <a:path w="572187" h="44338" extrusionOk="0">
                  <a:moveTo>
                    <a:pt x="286094" y="0"/>
                  </a:moveTo>
                  <a:cubicBezTo>
                    <a:pt x="128088" y="0"/>
                    <a:pt x="0" y="9925"/>
                    <a:pt x="0" y="22169"/>
                  </a:cubicBezTo>
                  <a:cubicBezTo>
                    <a:pt x="0" y="34413"/>
                    <a:pt x="128088" y="44338"/>
                    <a:pt x="286094" y="44338"/>
                  </a:cubicBezTo>
                  <a:cubicBezTo>
                    <a:pt x="444099" y="44338"/>
                    <a:pt x="572187" y="34413"/>
                    <a:pt x="572187" y="22169"/>
                  </a:cubicBezTo>
                  <a:cubicBezTo>
                    <a:pt x="572187" y="9925"/>
                    <a:pt x="444099" y="0"/>
                    <a:pt x="286094" y="0"/>
                  </a:cubicBezTo>
                  <a:close/>
                </a:path>
              </a:pathLst>
            </a:custGeom>
            <a:solidFill>
              <a:srgbClr val="384A52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894" name="Google Shape;894;p26"/>
            <p:cNvSpPr txBox="1"/>
            <p:nvPr/>
          </p:nvSpPr>
          <p:spPr>
            <a:xfrm>
              <a:off x="53643" y="-33943"/>
              <a:ext cx="464902" cy="74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16666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95" name="Google Shape;89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1084" y="2160714"/>
            <a:ext cx="2958101" cy="4087703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26"/>
          <p:cNvSpPr/>
          <p:nvPr/>
        </p:nvSpPr>
        <p:spPr>
          <a:xfrm>
            <a:off x="766770" y="316341"/>
            <a:ext cx="390280" cy="308676"/>
          </a:xfrm>
          <a:custGeom>
            <a:avLst/>
            <a:gdLst/>
            <a:ahLst/>
            <a:cxnLst/>
            <a:rect l="l" t="t" r="r" b="b"/>
            <a:pathLst>
              <a:path w="585420" h="463014" extrusionOk="0">
                <a:moveTo>
                  <a:pt x="0" y="0"/>
                </a:moveTo>
                <a:lnTo>
                  <a:pt x="585420" y="0"/>
                </a:lnTo>
                <a:lnTo>
                  <a:pt x="585420" y="463014"/>
                </a:lnTo>
                <a:lnTo>
                  <a:pt x="0" y="4630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sz="1200"/>
          </a:p>
        </p:txBody>
      </p:sp>
      <p:sp>
        <p:nvSpPr>
          <p:cNvPr id="897" name="Google Shape;897;p26"/>
          <p:cNvSpPr txBox="1"/>
          <p:nvPr/>
        </p:nvSpPr>
        <p:spPr>
          <a:xfrm>
            <a:off x="10891093" y="369079"/>
            <a:ext cx="62929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CONTACT</a:t>
            </a:r>
            <a:endParaRPr sz="1200"/>
          </a:p>
        </p:txBody>
      </p:sp>
      <p:grpSp>
        <p:nvGrpSpPr>
          <p:cNvPr id="898" name="Google Shape;898;p26"/>
          <p:cNvGrpSpPr/>
          <p:nvPr/>
        </p:nvGrpSpPr>
        <p:grpSpPr>
          <a:xfrm>
            <a:off x="2230621" y="1287960"/>
            <a:ext cx="129191" cy="213430"/>
            <a:chOff x="0" y="-38100"/>
            <a:chExt cx="51038" cy="84318"/>
          </a:xfrm>
        </p:grpSpPr>
        <p:sp>
          <p:nvSpPr>
            <p:cNvPr id="899" name="Google Shape;899;p26"/>
            <p:cNvSpPr/>
            <p:nvPr/>
          </p:nvSpPr>
          <p:spPr>
            <a:xfrm>
              <a:off x="0" y="0"/>
              <a:ext cx="51038" cy="46218"/>
            </a:xfrm>
            <a:custGeom>
              <a:avLst/>
              <a:gdLst/>
              <a:ahLst/>
              <a:cxnLst/>
              <a:rect l="l" t="t" r="r" b="b"/>
              <a:pathLst>
                <a:path w="51038" h="46218" extrusionOk="0">
                  <a:moveTo>
                    <a:pt x="0" y="0"/>
                  </a:moveTo>
                  <a:lnTo>
                    <a:pt x="51038" y="0"/>
                  </a:lnTo>
                  <a:lnTo>
                    <a:pt x="51038" y="46218"/>
                  </a:lnTo>
                  <a:lnTo>
                    <a:pt x="0" y="46218"/>
                  </a:lnTo>
                  <a:close/>
                </a:path>
              </a:pathLst>
            </a:custGeom>
            <a:solidFill>
              <a:srgbClr val="49616B"/>
            </a:solidFill>
            <a:ln>
              <a:noFill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00" name="Google Shape;900;p26"/>
            <p:cNvSpPr txBox="1"/>
            <p:nvPr/>
          </p:nvSpPr>
          <p:spPr>
            <a:xfrm>
              <a:off x="0" y="-38100"/>
              <a:ext cx="51038" cy="84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16666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1" name="Google Shape;901;p26"/>
          <p:cNvGrpSpPr/>
          <p:nvPr/>
        </p:nvGrpSpPr>
        <p:grpSpPr>
          <a:xfrm>
            <a:off x="2001403" y="1287960"/>
            <a:ext cx="129191" cy="213430"/>
            <a:chOff x="0" y="-38100"/>
            <a:chExt cx="51038" cy="84318"/>
          </a:xfrm>
        </p:grpSpPr>
        <p:sp>
          <p:nvSpPr>
            <p:cNvPr id="902" name="Google Shape;902;p26"/>
            <p:cNvSpPr/>
            <p:nvPr/>
          </p:nvSpPr>
          <p:spPr>
            <a:xfrm>
              <a:off x="0" y="0"/>
              <a:ext cx="51038" cy="46218"/>
            </a:xfrm>
            <a:custGeom>
              <a:avLst/>
              <a:gdLst/>
              <a:ahLst/>
              <a:cxnLst/>
              <a:rect l="l" t="t" r="r" b="b"/>
              <a:pathLst>
                <a:path w="51038" h="46218" extrusionOk="0">
                  <a:moveTo>
                    <a:pt x="0" y="0"/>
                  </a:moveTo>
                  <a:lnTo>
                    <a:pt x="51038" y="0"/>
                  </a:lnTo>
                  <a:lnTo>
                    <a:pt x="51038" y="46218"/>
                  </a:lnTo>
                  <a:lnTo>
                    <a:pt x="0" y="46218"/>
                  </a:lnTo>
                  <a:close/>
                </a:path>
              </a:pathLst>
            </a:custGeom>
            <a:solidFill>
              <a:srgbClr val="49616B"/>
            </a:solidFill>
            <a:ln>
              <a:noFill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03" name="Google Shape;903;p26"/>
            <p:cNvSpPr txBox="1"/>
            <p:nvPr/>
          </p:nvSpPr>
          <p:spPr>
            <a:xfrm>
              <a:off x="0" y="-38100"/>
              <a:ext cx="51038" cy="84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16666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4" name="Google Shape;904;p26"/>
          <p:cNvGrpSpPr/>
          <p:nvPr/>
        </p:nvGrpSpPr>
        <p:grpSpPr>
          <a:xfrm>
            <a:off x="11023136" y="-52402"/>
            <a:ext cx="1601103" cy="2220733"/>
            <a:chOff x="-155133" y="-104805"/>
            <a:chExt cx="3202206" cy="4441465"/>
          </a:xfrm>
        </p:grpSpPr>
        <p:grpSp>
          <p:nvGrpSpPr>
            <p:cNvPr id="905" name="Google Shape;905;p26"/>
            <p:cNvGrpSpPr/>
            <p:nvPr/>
          </p:nvGrpSpPr>
          <p:grpSpPr>
            <a:xfrm rot="-3422155">
              <a:off x="487774" y="2514338"/>
              <a:ext cx="2883810" cy="793396"/>
              <a:chOff x="0" y="-38100"/>
              <a:chExt cx="586875" cy="161461"/>
            </a:xfrm>
          </p:grpSpPr>
          <p:sp>
            <p:nvSpPr>
              <p:cNvPr id="906" name="Google Shape;906;p26"/>
              <p:cNvSpPr/>
              <p:nvPr/>
            </p:nvSpPr>
            <p:spPr>
              <a:xfrm>
                <a:off x="0" y="0"/>
                <a:ext cx="586875" cy="123361"/>
              </a:xfrm>
              <a:custGeom>
                <a:avLst/>
                <a:gdLst/>
                <a:ahLst/>
                <a:cxnLst/>
                <a:rect l="l" t="t" r="r" b="b"/>
                <a:pathLst>
                  <a:path w="586875" h="123361" extrusionOk="0">
                    <a:moveTo>
                      <a:pt x="61681" y="0"/>
                    </a:moveTo>
                    <a:lnTo>
                      <a:pt x="525195" y="0"/>
                    </a:lnTo>
                    <a:cubicBezTo>
                      <a:pt x="541554" y="0"/>
                      <a:pt x="557242" y="6498"/>
                      <a:pt x="568810" y="18066"/>
                    </a:cubicBezTo>
                    <a:cubicBezTo>
                      <a:pt x="580377" y="29633"/>
                      <a:pt x="586875" y="45322"/>
                      <a:pt x="586875" y="61681"/>
                    </a:cubicBezTo>
                    <a:lnTo>
                      <a:pt x="586875" y="61681"/>
                    </a:lnTo>
                    <a:cubicBezTo>
                      <a:pt x="586875" y="95746"/>
                      <a:pt x="559260" y="123361"/>
                      <a:pt x="525195" y="123361"/>
                    </a:cubicBezTo>
                    <a:lnTo>
                      <a:pt x="61681" y="123361"/>
                    </a:lnTo>
                    <a:cubicBezTo>
                      <a:pt x="45322" y="123361"/>
                      <a:pt x="29633" y="116863"/>
                      <a:pt x="18066" y="105296"/>
                    </a:cubicBezTo>
                    <a:cubicBezTo>
                      <a:pt x="6498" y="93728"/>
                      <a:pt x="0" y="78039"/>
                      <a:pt x="0" y="61681"/>
                    </a:cubicBezTo>
                    <a:lnTo>
                      <a:pt x="0" y="61681"/>
                    </a:lnTo>
                    <a:cubicBezTo>
                      <a:pt x="0" y="45322"/>
                      <a:pt x="6498" y="29633"/>
                      <a:pt x="18066" y="18066"/>
                    </a:cubicBezTo>
                    <a:cubicBezTo>
                      <a:pt x="29633" y="6498"/>
                      <a:pt x="45322" y="0"/>
                      <a:pt x="61681" y="0"/>
                    </a:cubicBezTo>
                    <a:close/>
                  </a:path>
                </a:pathLst>
              </a:custGeom>
              <a:solidFill>
                <a:srgbClr val="49616B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1200"/>
              </a:p>
            </p:txBody>
          </p:sp>
          <p:sp>
            <p:nvSpPr>
              <p:cNvPr id="907" name="Google Shape;907;p26"/>
              <p:cNvSpPr txBox="1"/>
              <p:nvPr/>
            </p:nvSpPr>
            <p:spPr>
              <a:xfrm>
                <a:off x="0" y="-38100"/>
                <a:ext cx="586875" cy="1614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16666"/>
                  </a:lnSpc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8" name="Google Shape;908;p26"/>
            <p:cNvGrpSpPr/>
            <p:nvPr/>
          </p:nvGrpSpPr>
          <p:grpSpPr>
            <a:xfrm rot="-3357463">
              <a:off x="-1082845" y="1892109"/>
              <a:ext cx="5057628" cy="447636"/>
              <a:chOff x="0" y="-38100"/>
              <a:chExt cx="1029263" cy="91097"/>
            </a:xfrm>
          </p:grpSpPr>
          <p:sp>
            <p:nvSpPr>
              <p:cNvPr id="909" name="Google Shape;909;p26"/>
              <p:cNvSpPr/>
              <p:nvPr/>
            </p:nvSpPr>
            <p:spPr>
              <a:xfrm>
                <a:off x="0" y="0"/>
                <a:ext cx="1029263" cy="52997"/>
              </a:xfrm>
              <a:custGeom>
                <a:avLst/>
                <a:gdLst/>
                <a:ahLst/>
                <a:cxnLst/>
                <a:rect l="l" t="t" r="r" b="b"/>
                <a:pathLst>
                  <a:path w="1029263" h="52997" extrusionOk="0">
                    <a:moveTo>
                      <a:pt x="26499" y="0"/>
                    </a:moveTo>
                    <a:lnTo>
                      <a:pt x="1002764" y="0"/>
                    </a:lnTo>
                    <a:cubicBezTo>
                      <a:pt x="1017399" y="0"/>
                      <a:pt x="1029263" y="11864"/>
                      <a:pt x="1029263" y="26499"/>
                    </a:cubicBezTo>
                    <a:lnTo>
                      <a:pt x="1029263" y="26499"/>
                    </a:lnTo>
                    <a:cubicBezTo>
                      <a:pt x="1029263" y="41133"/>
                      <a:pt x="1017399" y="52997"/>
                      <a:pt x="1002764" y="52997"/>
                    </a:cubicBezTo>
                    <a:lnTo>
                      <a:pt x="26499" y="52997"/>
                    </a:lnTo>
                    <a:cubicBezTo>
                      <a:pt x="11864" y="52997"/>
                      <a:pt x="0" y="41133"/>
                      <a:pt x="0" y="26499"/>
                    </a:cubicBezTo>
                    <a:lnTo>
                      <a:pt x="0" y="26499"/>
                    </a:lnTo>
                    <a:cubicBezTo>
                      <a:pt x="0" y="11864"/>
                      <a:pt x="11864" y="0"/>
                      <a:pt x="26499" y="0"/>
                    </a:cubicBezTo>
                    <a:close/>
                  </a:path>
                </a:pathLst>
              </a:custGeom>
              <a:solidFill>
                <a:srgbClr val="627F8B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1200"/>
              </a:p>
            </p:txBody>
          </p:sp>
          <p:sp>
            <p:nvSpPr>
              <p:cNvPr id="910" name="Google Shape;910;p26"/>
              <p:cNvSpPr txBox="1"/>
              <p:nvPr/>
            </p:nvSpPr>
            <p:spPr>
              <a:xfrm>
                <a:off x="0" y="-38100"/>
                <a:ext cx="1029263" cy="91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16666"/>
                  </a:lnSpc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1" name="Google Shape;911;p26"/>
            <p:cNvGrpSpPr/>
            <p:nvPr/>
          </p:nvGrpSpPr>
          <p:grpSpPr>
            <a:xfrm rot="-3342663">
              <a:off x="-224616" y="1909510"/>
              <a:ext cx="2115761" cy="228266"/>
              <a:chOff x="0" y="-38100"/>
              <a:chExt cx="430572" cy="46453"/>
            </a:xfrm>
          </p:grpSpPr>
          <p:sp>
            <p:nvSpPr>
              <p:cNvPr id="912" name="Google Shape;912;p26"/>
              <p:cNvSpPr/>
              <p:nvPr/>
            </p:nvSpPr>
            <p:spPr>
              <a:xfrm>
                <a:off x="0" y="0"/>
                <a:ext cx="430572" cy="8353"/>
              </a:xfrm>
              <a:custGeom>
                <a:avLst/>
                <a:gdLst/>
                <a:ahLst/>
                <a:cxnLst/>
                <a:rect l="l" t="t" r="r" b="b"/>
                <a:pathLst>
                  <a:path w="430572" h="8353" extrusionOk="0">
                    <a:moveTo>
                      <a:pt x="4177" y="0"/>
                    </a:moveTo>
                    <a:lnTo>
                      <a:pt x="426396" y="0"/>
                    </a:lnTo>
                    <a:cubicBezTo>
                      <a:pt x="427503" y="0"/>
                      <a:pt x="428566" y="440"/>
                      <a:pt x="429349" y="1223"/>
                    </a:cubicBezTo>
                    <a:cubicBezTo>
                      <a:pt x="430132" y="2007"/>
                      <a:pt x="430572" y="3069"/>
                      <a:pt x="430572" y="4177"/>
                    </a:cubicBezTo>
                    <a:lnTo>
                      <a:pt x="430572" y="4177"/>
                    </a:lnTo>
                    <a:cubicBezTo>
                      <a:pt x="430572" y="5284"/>
                      <a:pt x="430132" y="6347"/>
                      <a:pt x="429349" y="7130"/>
                    </a:cubicBezTo>
                    <a:cubicBezTo>
                      <a:pt x="428566" y="7913"/>
                      <a:pt x="427503" y="8353"/>
                      <a:pt x="426396" y="8353"/>
                    </a:cubicBezTo>
                    <a:lnTo>
                      <a:pt x="4177" y="8353"/>
                    </a:lnTo>
                    <a:cubicBezTo>
                      <a:pt x="3069" y="8353"/>
                      <a:pt x="2007" y="7913"/>
                      <a:pt x="1223" y="7130"/>
                    </a:cubicBezTo>
                    <a:cubicBezTo>
                      <a:pt x="440" y="6347"/>
                      <a:pt x="0" y="5284"/>
                      <a:pt x="0" y="4177"/>
                    </a:cubicBezTo>
                    <a:lnTo>
                      <a:pt x="0" y="4177"/>
                    </a:lnTo>
                    <a:cubicBezTo>
                      <a:pt x="0" y="3069"/>
                      <a:pt x="440" y="2007"/>
                      <a:pt x="1223" y="1223"/>
                    </a:cubicBezTo>
                    <a:cubicBezTo>
                      <a:pt x="2007" y="440"/>
                      <a:pt x="3069" y="0"/>
                      <a:pt x="41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1200"/>
              </a:p>
            </p:txBody>
          </p:sp>
          <p:sp>
            <p:nvSpPr>
              <p:cNvPr id="913" name="Google Shape;913;p26"/>
              <p:cNvSpPr txBox="1"/>
              <p:nvPr/>
            </p:nvSpPr>
            <p:spPr>
              <a:xfrm>
                <a:off x="0" y="-38100"/>
                <a:ext cx="430572" cy="464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algn="ctr">
                  <a:lnSpc>
                    <a:spcPct val="116666"/>
                  </a:lnSpc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14" name="Google Shape;914;p26"/>
          <p:cNvGrpSpPr/>
          <p:nvPr/>
        </p:nvGrpSpPr>
        <p:grpSpPr>
          <a:xfrm rot="-3422155">
            <a:off x="6976721" y="1333709"/>
            <a:ext cx="342305" cy="429174"/>
            <a:chOff x="0" y="-38100"/>
            <a:chExt cx="135231" cy="169550"/>
          </a:xfrm>
        </p:grpSpPr>
        <p:sp>
          <p:nvSpPr>
            <p:cNvPr id="915" name="Google Shape;915;p26"/>
            <p:cNvSpPr/>
            <p:nvPr/>
          </p:nvSpPr>
          <p:spPr>
            <a:xfrm>
              <a:off x="0" y="0"/>
              <a:ext cx="135231" cy="131450"/>
            </a:xfrm>
            <a:custGeom>
              <a:avLst/>
              <a:gdLst/>
              <a:ahLst/>
              <a:cxnLst/>
              <a:rect l="l" t="t" r="r" b="b"/>
              <a:pathLst>
                <a:path w="135231" h="131450" extrusionOk="0">
                  <a:moveTo>
                    <a:pt x="65725" y="0"/>
                  </a:moveTo>
                  <a:lnTo>
                    <a:pt x="69506" y="0"/>
                  </a:lnTo>
                  <a:cubicBezTo>
                    <a:pt x="86938" y="0"/>
                    <a:pt x="103655" y="6925"/>
                    <a:pt x="115981" y="19250"/>
                  </a:cubicBezTo>
                  <a:cubicBezTo>
                    <a:pt x="128307" y="31576"/>
                    <a:pt x="135231" y="48294"/>
                    <a:pt x="135231" y="65725"/>
                  </a:cubicBezTo>
                  <a:lnTo>
                    <a:pt x="135231" y="65725"/>
                  </a:lnTo>
                  <a:cubicBezTo>
                    <a:pt x="135231" y="102024"/>
                    <a:pt x="105805" y="131450"/>
                    <a:pt x="69506" y="131450"/>
                  </a:cubicBezTo>
                  <a:lnTo>
                    <a:pt x="65725" y="131450"/>
                  </a:lnTo>
                  <a:cubicBezTo>
                    <a:pt x="29426" y="131450"/>
                    <a:pt x="0" y="102024"/>
                    <a:pt x="0" y="65725"/>
                  </a:cubicBezTo>
                  <a:lnTo>
                    <a:pt x="0" y="65725"/>
                  </a:lnTo>
                  <a:cubicBezTo>
                    <a:pt x="0" y="29426"/>
                    <a:pt x="29426" y="0"/>
                    <a:pt x="657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 cmpd="sng">
              <a:solidFill>
                <a:srgbClr val="627F8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916" name="Google Shape;916;p26"/>
            <p:cNvSpPr txBox="1"/>
            <p:nvPr/>
          </p:nvSpPr>
          <p:spPr>
            <a:xfrm>
              <a:off x="0" y="-38100"/>
              <a:ext cx="135231" cy="169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16666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7" name="Google Shape;917;p26"/>
          <p:cNvSpPr txBox="1"/>
          <p:nvPr/>
        </p:nvSpPr>
        <p:spPr>
          <a:xfrm>
            <a:off x="685800" y="1895280"/>
            <a:ext cx="8536600" cy="1436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666">
                <a:solidFill>
                  <a:srgbClr val="49616B"/>
                </a:solidFill>
                <a:latin typeface="Archivo Black"/>
                <a:ea typeface="Archivo Black"/>
                <a:cs typeface="Archivo Black"/>
                <a:sym typeface="Archivo Black"/>
              </a:rPr>
              <a:t>WRITE AN ORIGINAL STATEMENT OR INSPIRING QUOTE</a:t>
            </a:r>
            <a:endParaRPr sz="1200"/>
          </a:p>
        </p:txBody>
      </p:sp>
      <p:sp>
        <p:nvSpPr>
          <p:cNvPr id="918" name="Google Shape;918;p26"/>
          <p:cNvSpPr txBox="1"/>
          <p:nvPr/>
        </p:nvSpPr>
        <p:spPr>
          <a:xfrm>
            <a:off x="685800" y="4179163"/>
            <a:ext cx="8536509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9958"/>
              </a:lnSpc>
            </a:pPr>
            <a:r>
              <a:rPr lang="en-US" sz="1200" dirty="0"/>
              <a:t>Visit https://www.berkeley.edu/ and https://illinois.edu/ for more details</a:t>
            </a:r>
            <a:endParaRPr sz="1200" dirty="0"/>
          </a:p>
        </p:txBody>
      </p:sp>
      <p:sp>
        <p:nvSpPr>
          <p:cNvPr id="919" name="Google Shape;919;p26"/>
          <p:cNvSpPr txBox="1"/>
          <p:nvPr/>
        </p:nvSpPr>
        <p:spPr>
          <a:xfrm>
            <a:off x="9301214" y="369079"/>
            <a:ext cx="55820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SERVICE</a:t>
            </a:r>
            <a:endParaRPr sz="1200"/>
          </a:p>
        </p:txBody>
      </p:sp>
      <p:sp>
        <p:nvSpPr>
          <p:cNvPr id="920" name="Google Shape;920;p26"/>
          <p:cNvSpPr txBox="1"/>
          <p:nvPr/>
        </p:nvSpPr>
        <p:spPr>
          <a:xfrm>
            <a:off x="7797209" y="369079"/>
            <a:ext cx="46687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ABOUT</a:t>
            </a:r>
            <a:endParaRPr sz="1200"/>
          </a:p>
        </p:txBody>
      </p:sp>
      <p:sp>
        <p:nvSpPr>
          <p:cNvPr id="921" name="Google Shape;921;p26"/>
          <p:cNvSpPr txBox="1"/>
          <p:nvPr/>
        </p:nvSpPr>
        <p:spPr>
          <a:xfrm>
            <a:off x="6324283" y="369084"/>
            <a:ext cx="5582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HOME</a:t>
            </a:r>
            <a:endParaRPr sz="1200"/>
          </a:p>
        </p:txBody>
      </p:sp>
      <p:sp>
        <p:nvSpPr>
          <p:cNvPr id="922" name="Google Shape;922;p26"/>
          <p:cNvSpPr txBox="1"/>
          <p:nvPr/>
        </p:nvSpPr>
        <p:spPr>
          <a:xfrm>
            <a:off x="1242744" y="427250"/>
            <a:ext cx="38611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LOGO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</Words>
  <Application>Microsoft Macintosh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Archivo Black</vt:lpstr>
      <vt:lpstr>Arial</vt:lpstr>
      <vt:lpstr>Calibri</vt:lpstr>
      <vt:lpstr>Montserrat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Ofengenden</dc:creator>
  <cp:lastModifiedBy>Michael Ofengenden</cp:lastModifiedBy>
  <cp:revision>3</cp:revision>
  <dcterms:created xsi:type="dcterms:W3CDTF">2025-09-18T07:07:23Z</dcterms:created>
  <dcterms:modified xsi:type="dcterms:W3CDTF">2025-09-18T07:10:42Z</dcterms:modified>
</cp:coreProperties>
</file>