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141" r:id="rId1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omi Boyd" initials="NB" lastIdx="7" clrIdx="0">
    <p:extLst>
      <p:ext uri="{19B8F6BF-5375-455C-9EA6-DF929625EA0E}">
        <p15:presenceInfo xmlns:p15="http://schemas.microsoft.com/office/powerpoint/2012/main" userId="Naomi Boy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8C8E"/>
    <a:srgbClr val="FF9E16"/>
    <a:srgbClr val="8A8A8D"/>
    <a:srgbClr val="4F86A0"/>
    <a:srgbClr val="FFFFFF"/>
    <a:srgbClr val="B3EB8D"/>
    <a:srgbClr val="3FBFAD"/>
    <a:srgbClr val="DD5F13"/>
    <a:srgbClr val="646569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9" autoAdjust="0"/>
    <p:restoredTop sz="81782" autoAdjust="0"/>
  </p:normalViewPr>
  <p:slideViewPr>
    <p:cSldViewPr snapToGrid="0">
      <p:cViewPr varScale="1">
        <p:scale>
          <a:sx n="55" d="100"/>
          <a:sy n="55" d="100"/>
        </p:scale>
        <p:origin x="1020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2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83112-4CC5-420B-891E-1A03BDB84B55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995AA-23C2-4D6A-910E-6077D38FE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27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BF4895-7314-4F40-8DF5-D49530122100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F51DB6-9766-45D9-9D9B-77298589E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7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51DB6-9766-45D9-9D9B-77298589ED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1216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eva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 noChangeAspect="1"/>
          </p:cNvGrpSpPr>
          <p:nvPr userDrawn="1"/>
        </p:nvGrpSpPr>
        <p:grpSpPr bwMode="auto">
          <a:xfrm>
            <a:off x="3703814" y="2867487"/>
            <a:ext cx="4784373" cy="1109709"/>
            <a:chOff x="0" y="1492"/>
            <a:chExt cx="5760" cy="1336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315329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92222"/>
            <a:ext cx="9144000" cy="2299052"/>
          </a:xfr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391274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4000">
                <a:solidFill>
                  <a:schemeClr val="tx2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6" name="Group 13"/>
          <p:cNvGrpSpPr>
            <a:grpSpLocks noChangeAspect="1"/>
          </p:cNvGrpSpPr>
          <p:nvPr userDrawn="1"/>
        </p:nvGrpSpPr>
        <p:grpSpPr bwMode="auto">
          <a:xfrm>
            <a:off x="4879767" y="5158664"/>
            <a:ext cx="2432467" cy="564197"/>
            <a:chOff x="0" y="1492"/>
            <a:chExt cx="5760" cy="1336"/>
          </a:xfrm>
          <a:solidFill>
            <a:schemeClr val="bg1"/>
          </a:solidFill>
        </p:grpSpPr>
        <p:sp>
          <p:nvSpPr>
            <p:cNvPr id="27" name="Freeform 14"/>
            <p:cNvSpPr>
              <a:spLocks/>
            </p:cNvSpPr>
            <p:nvPr userDrawn="1"/>
          </p:nvSpPr>
          <p:spPr bwMode="auto">
            <a:xfrm>
              <a:off x="3518" y="1664"/>
              <a:ext cx="1165" cy="1164"/>
            </a:xfrm>
            <a:custGeom>
              <a:avLst/>
              <a:gdLst>
                <a:gd name="T0" fmla="*/ 265 w 265"/>
                <a:gd name="T1" fmla="*/ 0 h 264"/>
                <a:gd name="T2" fmla="*/ 215 w 265"/>
                <a:gd name="T3" fmla="*/ 0 h 264"/>
                <a:gd name="T4" fmla="*/ 132 w 265"/>
                <a:gd name="T5" fmla="*/ 166 h 264"/>
                <a:gd name="T6" fmla="*/ 49 w 265"/>
                <a:gd name="T7" fmla="*/ 0 h 264"/>
                <a:gd name="T8" fmla="*/ 0 w 265"/>
                <a:gd name="T9" fmla="*/ 0 h 264"/>
                <a:gd name="T10" fmla="*/ 132 w 265"/>
                <a:gd name="T11" fmla="*/ 264 h 264"/>
                <a:gd name="T12" fmla="*/ 265 w 265"/>
                <a:gd name="T1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64">
                  <a:moveTo>
                    <a:pt x="265" y="0"/>
                  </a:moveTo>
                  <a:cubicBezTo>
                    <a:pt x="215" y="0"/>
                    <a:pt x="215" y="0"/>
                    <a:pt x="215" y="0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104"/>
                    <a:pt x="132" y="264"/>
                    <a:pt x="132" y="264"/>
                  </a:cubicBez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/>
            <p:cNvSpPr>
              <a:spLocks noEditPoints="1"/>
            </p:cNvSpPr>
            <p:nvPr userDrawn="1"/>
          </p:nvSpPr>
          <p:spPr bwMode="auto">
            <a:xfrm>
              <a:off x="2440" y="1651"/>
              <a:ext cx="1130" cy="1137"/>
            </a:xfrm>
            <a:custGeom>
              <a:avLst/>
              <a:gdLst>
                <a:gd name="T0" fmla="*/ 128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8 w 257"/>
                <a:gd name="T7" fmla="*/ 42 h 258"/>
                <a:gd name="T8" fmla="*/ 128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8 w 257"/>
                <a:gd name="T17" fmla="*/ 0 h 258"/>
                <a:gd name="T18" fmla="*/ 0 w 257"/>
                <a:gd name="T19" fmla="*/ 129 h 258"/>
                <a:gd name="T20" fmla="*/ 128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8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8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8" y="42"/>
                  </a:cubicBezTo>
                  <a:moveTo>
                    <a:pt x="128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8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8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/>
            <p:cNvSpPr>
              <a:spLocks noEditPoints="1"/>
            </p:cNvSpPr>
            <p:nvPr userDrawn="1"/>
          </p:nvSpPr>
          <p:spPr bwMode="auto">
            <a:xfrm>
              <a:off x="4626" y="1655"/>
              <a:ext cx="1134" cy="1138"/>
            </a:xfrm>
            <a:custGeom>
              <a:avLst/>
              <a:gdLst>
                <a:gd name="T0" fmla="*/ 129 w 258"/>
                <a:gd name="T1" fmla="*/ 216 h 258"/>
                <a:gd name="T2" fmla="*/ 42 w 258"/>
                <a:gd name="T3" fmla="*/ 129 h 258"/>
                <a:gd name="T4" fmla="*/ 129 w 258"/>
                <a:gd name="T5" fmla="*/ 42 h 258"/>
                <a:gd name="T6" fmla="*/ 216 w 258"/>
                <a:gd name="T7" fmla="*/ 128 h 258"/>
                <a:gd name="T8" fmla="*/ 216 w 258"/>
                <a:gd name="T9" fmla="*/ 131 h 258"/>
                <a:gd name="T10" fmla="*/ 129 w 258"/>
                <a:gd name="T11" fmla="*/ 216 h 258"/>
                <a:gd name="T12" fmla="*/ 258 w 258"/>
                <a:gd name="T13" fmla="*/ 129 h 258"/>
                <a:gd name="T14" fmla="*/ 258 w 258"/>
                <a:gd name="T15" fmla="*/ 128 h 258"/>
                <a:gd name="T16" fmla="*/ 258 w 258"/>
                <a:gd name="T17" fmla="*/ 3 h 258"/>
                <a:gd name="T18" fmla="*/ 216 w 258"/>
                <a:gd name="T19" fmla="*/ 3 h 258"/>
                <a:gd name="T20" fmla="*/ 216 w 258"/>
                <a:gd name="T21" fmla="*/ 34 h 258"/>
                <a:gd name="T22" fmla="*/ 129 w 258"/>
                <a:gd name="T23" fmla="*/ 0 h 258"/>
                <a:gd name="T24" fmla="*/ 0 w 258"/>
                <a:gd name="T25" fmla="*/ 129 h 258"/>
                <a:gd name="T26" fmla="*/ 129 w 258"/>
                <a:gd name="T27" fmla="*/ 258 h 258"/>
                <a:gd name="T28" fmla="*/ 216 w 258"/>
                <a:gd name="T29" fmla="*/ 224 h 258"/>
                <a:gd name="T30" fmla="*/ 216 w 258"/>
                <a:gd name="T31" fmla="*/ 256 h 258"/>
                <a:gd name="T32" fmla="*/ 258 w 258"/>
                <a:gd name="T33" fmla="*/ 256 h 258"/>
                <a:gd name="T34" fmla="*/ 258 w 258"/>
                <a:gd name="T35" fmla="*/ 131 h 258"/>
                <a:gd name="T36" fmla="*/ 258 w 258"/>
                <a:gd name="T37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8" h="258">
                  <a:moveTo>
                    <a:pt x="129" y="216"/>
                  </a:moveTo>
                  <a:cubicBezTo>
                    <a:pt x="81" y="216"/>
                    <a:pt x="42" y="177"/>
                    <a:pt x="42" y="129"/>
                  </a:cubicBezTo>
                  <a:cubicBezTo>
                    <a:pt x="42" y="81"/>
                    <a:pt x="81" y="42"/>
                    <a:pt x="129" y="42"/>
                  </a:cubicBezTo>
                  <a:cubicBezTo>
                    <a:pt x="176" y="42"/>
                    <a:pt x="215" y="80"/>
                    <a:pt x="216" y="128"/>
                  </a:cubicBezTo>
                  <a:cubicBezTo>
                    <a:pt x="216" y="131"/>
                    <a:pt x="216" y="131"/>
                    <a:pt x="216" y="131"/>
                  </a:cubicBezTo>
                  <a:cubicBezTo>
                    <a:pt x="215" y="178"/>
                    <a:pt x="176" y="216"/>
                    <a:pt x="129" y="216"/>
                  </a:cubicBezTo>
                  <a:moveTo>
                    <a:pt x="258" y="129"/>
                  </a:moveTo>
                  <a:cubicBezTo>
                    <a:pt x="258" y="129"/>
                    <a:pt x="258" y="128"/>
                    <a:pt x="258" y="128"/>
                  </a:cubicBezTo>
                  <a:cubicBezTo>
                    <a:pt x="258" y="3"/>
                    <a:pt x="258" y="3"/>
                    <a:pt x="258" y="3"/>
                  </a:cubicBezTo>
                  <a:cubicBezTo>
                    <a:pt x="216" y="3"/>
                    <a:pt x="216" y="3"/>
                    <a:pt x="216" y="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93" y="13"/>
                    <a:pt x="162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0"/>
                    <a:pt x="58" y="258"/>
                    <a:pt x="129" y="258"/>
                  </a:cubicBezTo>
                  <a:cubicBezTo>
                    <a:pt x="162" y="258"/>
                    <a:pt x="193" y="245"/>
                    <a:pt x="216" y="224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131"/>
                    <a:pt x="258" y="131"/>
                    <a:pt x="258" y="131"/>
                  </a:cubicBezTo>
                  <a:cubicBezTo>
                    <a:pt x="258" y="130"/>
                    <a:pt x="258" y="130"/>
                    <a:pt x="25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/>
            <p:cNvSpPr>
              <a:spLocks noEditPoints="1"/>
            </p:cNvSpPr>
            <p:nvPr userDrawn="1"/>
          </p:nvSpPr>
          <p:spPr bwMode="auto">
            <a:xfrm>
              <a:off x="1183" y="1651"/>
              <a:ext cx="1130" cy="1137"/>
            </a:xfrm>
            <a:custGeom>
              <a:avLst/>
              <a:gdLst>
                <a:gd name="T0" fmla="*/ 129 w 257"/>
                <a:gd name="T1" fmla="*/ 42 h 258"/>
                <a:gd name="T2" fmla="*/ 213 w 257"/>
                <a:gd name="T3" fmla="*/ 108 h 258"/>
                <a:gd name="T4" fmla="*/ 44 w 257"/>
                <a:gd name="T5" fmla="*/ 108 h 258"/>
                <a:gd name="T6" fmla="*/ 129 w 257"/>
                <a:gd name="T7" fmla="*/ 42 h 258"/>
                <a:gd name="T8" fmla="*/ 129 w 257"/>
                <a:gd name="T9" fmla="*/ 216 h 258"/>
                <a:gd name="T10" fmla="*/ 44 w 257"/>
                <a:gd name="T11" fmla="*/ 150 h 258"/>
                <a:gd name="T12" fmla="*/ 257 w 257"/>
                <a:gd name="T13" fmla="*/ 150 h 258"/>
                <a:gd name="T14" fmla="*/ 257 w 257"/>
                <a:gd name="T15" fmla="*/ 129 h 258"/>
                <a:gd name="T16" fmla="*/ 129 w 257"/>
                <a:gd name="T17" fmla="*/ 0 h 258"/>
                <a:gd name="T18" fmla="*/ 0 w 257"/>
                <a:gd name="T19" fmla="*/ 129 h 258"/>
                <a:gd name="T20" fmla="*/ 129 w 257"/>
                <a:gd name="T21" fmla="*/ 258 h 258"/>
                <a:gd name="T22" fmla="*/ 243 w 257"/>
                <a:gd name="T23" fmla="*/ 189 h 258"/>
                <a:gd name="T24" fmla="*/ 191 w 257"/>
                <a:gd name="T25" fmla="*/ 189 h 258"/>
                <a:gd name="T26" fmla="*/ 129 w 257"/>
                <a:gd name="T27" fmla="*/ 21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58">
                  <a:moveTo>
                    <a:pt x="129" y="42"/>
                  </a:moveTo>
                  <a:cubicBezTo>
                    <a:pt x="169" y="42"/>
                    <a:pt x="204" y="70"/>
                    <a:pt x="213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53" y="70"/>
                    <a:pt x="88" y="42"/>
                    <a:pt x="129" y="42"/>
                  </a:cubicBezTo>
                  <a:moveTo>
                    <a:pt x="129" y="216"/>
                  </a:moveTo>
                  <a:cubicBezTo>
                    <a:pt x="88" y="216"/>
                    <a:pt x="53" y="188"/>
                    <a:pt x="44" y="150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7" y="129"/>
                    <a:pt x="257" y="129"/>
                    <a:pt x="257" y="129"/>
                  </a:cubicBezTo>
                  <a:cubicBezTo>
                    <a:pt x="257" y="58"/>
                    <a:pt x="200" y="0"/>
                    <a:pt x="129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200"/>
                    <a:pt x="57" y="258"/>
                    <a:pt x="129" y="258"/>
                  </a:cubicBezTo>
                  <a:cubicBezTo>
                    <a:pt x="177" y="258"/>
                    <a:pt x="221" y="231"/>
                    <a:pt x="243" y="189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75" y="206"/>
                    <a:pt x="153" y="216"/>
                    <a:pt x="129" y="2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/>
            <p:cNvSpPr>
              <a:spLocks/>
            </p:cNvSpPr>
            <p:nvPr userDrawn="1"/>
          </p:nvSpPr>
          <p:spPr bwMode="auto">
            <a:xfrm>
              <a:off x="0" y="1492"/>
              <a:ext cx="1315" cy="1336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360" y="1492"/>
              <a:ext cx="594" cy="595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49633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1148"/>
            <a:ext cx="9144000" cy="23876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Section Break Title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5543" y="3930200"/>
            <a:ext cx="10580914" cy="89263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3600">
                <a:solidFill>
                  <a:schemeClr val="tx2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5645986" y="1412969"/>
            <a:ext cx="900028" cy="914400"/>
            <a:chOff x="5127584" y="2099392"/>
            <a:chExt cx="555329" cy="564197"/>
          </a:xfrm>
        </p:grpSpPr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5127584" y="2099392"/>
              <a:ext cx="555329" cy="564197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5279613" y="2099392"/>
              <a:ext cx="250848" cy="251270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501763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Slid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89245" y="3731425"/>
            <a:ext cx="7453649" cy="892630"/>
          </a:xfr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6" name="Picture Placeholder 26"/>
          <p:cNvSpPr>
            <a:spLocks noGrp="1"/>
          </p:cNvSpPr>
          <p:nvPr>
            <p:ph type="pic" sz="quarter" idx="12" hasCustomPrompt="1"/>
          </p:nvPr>
        </p:nvSpPr>
        <p:spPr>
          <a:xfrm>
            <a:off x="1492517" y="1984189"/>
            <a:ext cx="2532888" cy="2532888"/>
          </a:xfrm>
          <a:prstGeom prst="ellipse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1:1 ratio photo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390006" y="2819716"/>
            <a:ext cx="7432568" cy="899331"/>
          </a:xfrm>
        </p:spPr>
        <p:txBody>
          <a:bodyPr anchor="b" anchorCtr="0"/>
          <a:lstStyle>
            <a:lvl1pPr algn="l">
              <a:defRPr sz="4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909A45-7F0F-474B-A549-6CF350A75D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9245" y="2215965"/>
            <a:ext cx="2427582" cy="57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4636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peaker Slid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7">
            <a:extLst>
              <a:ext uri="{FF2B5EF4-FFF2-40B4-BE49-F238E27FC236}">
                <a16:creationId xmlns:a16="http://schemas.microsoft.com/office/drawing/2014/main" id="{627C41CD-C3E8-4A4A-BAE1-3E2630AB0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245" y="1710671"/>
            <a:ext cx="6994966" cy="986568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B1769B74-46AD-4300-A534-D94F7FB06B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87786" y="2726844"/>
            <a:ext cx="5807676" cy="749029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26">
            <a:extLst>
              <a:ext uri="{FF2B5EF4-FFF2-40B4-BE49-F238E27FC236}">
                <a16:creationId xmlns:a16="http://schemas.microsoft.com/office/drawing/2014/main" id="{683B06B6-BA77-45F6-84FA-0E6E211858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94096" y="1993570"/>
            <a:ext cx="1243584" cy="124358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1:1 ratio photo</a:t>
            </a:r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F07E65ED-DF60-40C0-817A-EEDB6334D4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94096" y="3541777"/>
            <a:ext cx="1243584" cy="124358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1:1 ratio photo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C8E68FAB-8310-4F7E-A7AC-0D1D1F041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86327" y="4288888"/>
            <a:ext cx="5807676" cy="749029"/>
          </a:xfr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37">
            <a:extLst>
              <a:ext uri="{FF2B5EF4-FFF2-40B4-BE49-F238E27FC236}">
                <a16:creationId xmlns:a16="http://schemas.microsoft.com/office/drawing/2014/main" id="{98C2C319-BC07-473E-8C5A-DC55B7D027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86327" y="3237154"/>
            <a:ext cx="7006603" cy="1015581"/>
          </a:xfrm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EBE134B-80D1-4C1E-AA51-4304BF835D1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579537" y="6394621"/>
            <a:ext cx="1032926" cy="241526"/>
            <a:chOff x="2556" y="1860"/>
            <a:chExt cx="2566" cy="600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ABC46395-EAC1-413C-90F5-55779AAC630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58" y="1860"/>
              <a:ext cx="2564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302AD76-7EF3-4456-85AD-A5C05D328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1938"/>
              <a:ext cx="517" cy="522"/>
            </a:xfrm>
            <a:custGeom>
              <a:avLst/>
              <a:gdLst>
                <a:gd name="T0" fmla="*/ 253 w 253"/>
                <a:gd name="T1" fmla="*/ 0 h 253"/>
                <a:gd name="T2" fmla="*/ 206 w 253"/>
                <a:gd name="T3" fmla="*/ 0 h 253"/>
                <a:gd name="T4" fmla="*/ 126 w 253"/>
                <a:gd name="T5" fmla="*/ 159 h 253"/>
                <a:gd name="T6" fmla="*/ 46 w 253"/>
                <a:gd name="T7" fmla="*/ 0 h 253"/>
                <a:gd name="T8" fmla="*/ 0 w 253"/>
                <a:gd name="T9" fmla="*/ 0 h 253"/>
                <a:gd name="T10" fmla="*/ 126 w 253"/>
                <a:gd name="T11" fmla="*/ 253 h 253"/>
                <a:gd name="T12" fmla="*/ 253 w 253"/>
                <a:gd name="T1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253">
                  <a:moveTo>
                    <a:pt x="253" y="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" y="100"/>
                    <a:pt x="126" y="253"/>
                    <a:pt x="126" y="253"/>
                  </a:cubicBezTo>
                  <a:lnTo>
                    <a:pt x="2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86F0A19-B5CE-40B0-BC9B-9784C39B15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2" y="1934"/>
              <a:ext cx="505" cy="507"/>
            </a:xfrm>
            <a:custGeom>
              <a:avLst/>
              <a:gdLst>
                <a:gd name="T0" fmla="*/ 124 w 247"/>
                <a:gd name="T1" fmla="*/ 206 h 246"/>
                <a:gd name="T2" fmla="*/ 43 w 247"/>
                <a:gd name="T3" fmla="*/ 143 h 246"/>
                <a:gd name="T4" fmla="*/ 247 w 247"/>
                <a:gd name="T5" fmla="*/ 143 h 246"/>
                <a:gd name="T6" fmla="*/ 247 w 247"/>
                <a:gd name="T7" fmla="*/ 123 h 246"/>
                <a:gd name="T8" fmla="*/ 124 w 247"/>
                <a:gd name="T9" fmla="*/ 0 h 246"/>
                <a:gd name="T10" fmla="*/ 0 w 247"/>
                <a:gd name="T11" fmla="*/ 123 h 246"/>
                <a:gd name="T12" fmla="*/ 124 w 247"/>
                <a:gd name="T13" fmla="*/ 246 h 246"/>
                <a:gd name="T14" fmla="*/ 233 w 247"/>
                <a:gd name="T15" fmla="*/ 181 h 246"/>
                <a:gd name="T16" fmla="*/ 184 w 247"/>
                <a:gd name="T17" fmla="*/ 181 h 246"/>
                <a:gd name="T18" fmla="*/ 124 w 247"/>
                <a:gd name="T19" fmla="*/ 206 h 246"/>
                <a:gd name="T20" fmla="*/ 124 w 247"/>
                <a:gd name="T21" fmla="*/ 40 h 246"/>
                <a:gd name="T22" fmla="*/ 205 w 247"/>
                <a:gd name="T23" fmla="*/ 103 h 246"/>
                <a:gd name="T24" fmla="*/ 43 w 247"/>
                <a:gd name="T25" fmla="*/ 103 h 246"/>
                <a:gd name="T26" fmla="*/ 124 w 247"/>
                <a:gd name="T27" fmla="*/ 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246">
                  <a:moveTo>
                    <a:pt x="124" y="206"/>
                  </a:moveTo>
                  <a:cubicBezTo>
                    <a:pt x="85" y="206"/>
                    <a:pt x="52" y="179"/>
                    <a:pt x="43" y="143"/>
                  </a:cubicBezTo>
                  <a:cubicBezTo>
                    <a:pt x="247" y="143"/>
                    <a:pt x="247" y="143"/>
                    <a:pt x="247" y="143"/>
                  </a:cubicBezTo>
                  <a:cubicBezTo>
                    <a:pt x="247" y="123"/>
                    <a:pt x="247" y="123"/>
                    <a:pt x="247" y="123"/>
                  </a:cubicBezTo>
                  <a:cubicBezTo>
                    <a:pt x="247" y="55"/>
                    <a:pt x="192" y="0"/>
                    <a:pt x="124" y="0"/>
                  </a:cubicBezTo>
                  <a:cubicBezTo>
                    <a:pt x="56" y="0"/>
                    <a:pt x="0" y="55"/>
                    <a:pt x="0" y="123"/>
                  </a:cubicBezTo>
                  <a:cubicBezTo>
                    <a:pt x="0" y="191"/>
                    <a:pt x="56" y="246"/>
                    <a:pt x="124" y="246"/>
                  </a:cubicBezTo>
                  <a:cubicBezTo>
                    <a:pt x="170" y="246"/>
                    <a:pt x="212" y="220"/>
                    <a:pt x="233" y="181"/>
                  </a:cubicBezTo>
                  <a:cubicBezTo>
                    <a:pt x="184" y="181"/>
                    <a:pt x="184" y="181"/>
                    <a:pt x="184" y="181"/>
                  </a:cubicBezTo>
                  <a:cubicBezTo>
                    <a:pt x="169" y="197"/>
                    <a:pt x="147" y="206"/>
                    <a:pt x="124" y="206"/>
                  </a:cubicBezTo>
                  <a:moveTo>
                    <a:pt x="124" y="40"/>
                  </a:moveTo>
                  <a:cubicBezTo>
                    <a:pt x="163" y="40"/>
                    <a:pt x="196" y="67"/>
                    <a:pt x="205" y="103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2" y="67"/>
                    <a:pt x="85" y="40"/>
                    <a:pt x="124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64A2FC0-8A2B-4F94-BBE8-2A6E06637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7" y="1936"/>
              <a:ext cx="503" cy="507"/>
            </a:xfrm>
            <a:custGeom>
              <a:avLst/>
              <a:gdLst>
                <a:gd name="T0" fmla="*/ 246 w 246"/>
                <a:gd name="T1" fmla="*/ 123 h 246"/>
                <a:gd name="T2" fmla="*/ 246 w 246"/>
                <a:gd name="T3" fmla="*/ 122 h 246"/>
                <a:gd name="T4" fmla="*/ 246 w 246"/>
                <a:gd name="T5" fmla="*/ 2 h 246"/>
                <a:gd name="T6" fmla="*/ 206 w 246"/>
                <a:gd name="T7" fmla="*/ 2 h 246"/>
                <a:gd name="T8" fmla="*/ 206 w 246"/>
                <a:gd name="T9" fmla="*/ 32 h 246"/>
                <a:gd name="T10" fmla="*/ 123 w 246"/>
                <a:gd name="T11" fmla="*/ 0 h 246"/>
                <a:gd name="T12" fmla="*/ 0 w 246"/>
                <a:gd name="T13" fmla="*/ 123 h 246"/>
                <a:gd name="T14" fmla="*/ 123 w 246"/>
                <a:gd name="T15" fmla="*/ 246 h 246"/>
                <a:gd name="T16" fmla="*/ 206 w 246"/>
                <a:gd name="T17" fmla="*/ 214 h 246"/>
                <a:gd name="T18" fmla="*/ 206 w 246"/>
                <a:gd name="T19" fmla="*/ 244 h 246"/>
                <a:gd name="T20" fmla="*/ 246 w 246"/>
                <a:gd name="T21" fmla="*/ 244 h 246"/>
                <a:gd name="T22" fmla="*/ 246 w 246"/>
                <a:gd name="T23" fmla="*/ 124 h 246"/>
                <a:gd name="T24" fmla="*/ 246 w 246"/>
                <a:gd name="T25" fmla="*/ 123 h 246"/>
                <a:gd name="T26" fmla="*/ 123 w 246"/>
                <a:gd name="T27" fmla="*/ 206 h 246"/>
                <a:gd name="T28" fmla="*/ 40 w 246"/>
                <a:gd name="T29" fmla="*/ 123 h 246"/>
                <a:gd name="T30" fmla="*/ 123 w 246"/>
                <a:gd name="T31" fmla="*/ 40 h 246"/>
                <a:gd name="T32" fmla="*/ 206 w 246"/>
                <a:gd name="T33" fmla="*/ 122 h 246"/>
                <a:gd name="T34" fmla="*/ 206 w 246"/>
                <a:gd name="T35" fmla="*/ 124 h 246"/>
                <a:gd name="T36" fmla="*/ 123 w 246"/>
                <a:gd name="T37" fmla="*/ 20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6" h="246">
                  <a:moveTo>
                    <a:pt x="246" y="123"/>
                  </a:moveTo>
                  <a:cubicBezTo>
                    <a:pt x="246" y="123"/>
                    <a:pt x="246" y="122"/>
                    <a:pt x="246" y="122"/>
                  </a:cubicBezTo>
                  <a:cubicBezTo>
                    <a:pt x="246" y="2"/>
                    <a:pt x="246" y="2"/>
                    <a:pt x="246" y="2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4" y="12"/>
                    <a:pt x="155" y="0"/>
                    <a:pt x="123" y="0"/>
                  </a:cubicBezTo>
                  <a:cubicBezTo>
                    <a:pt x="55" y="0"/>
                    <a:pt x="0" y="55"/>
                    <a:pt x="0" y="123"/>
                  </a:cubicBezTo>
                  <a:cubicBezTo>
                    <a:pt x="0" y="191"/>
                    <a:pt x="55" y="246"/>
                    <a:pt x="123" y="246"/>
                  </a:cubicBezTo>
                  <a:cubicBezTo>
                    <a:pt x="155" y="246"/>
                    <a:pt x="184" y="234"/>
                    <a:pt x="206" y="214"/>
                  </a:cubicBezTo>
                  <a:cubicBezTo>
                    <a:pt x="206" y="244"/>
                    <a:pt x="206" y="244"/>
                    <a:pt x="206" y="244"/>
                  </a:cubicBezTo>
                  <a:cubicBezTo>
                    <a:pt x="246" y="244"/>
                    <a:pt x="246" y="244"/>
                    <a:pt x="246" y="24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4"/>
                    <a:pt x="246" y="123"/>
                    <a:pt x="246" y="123"/>
                  </a:cubicBezTo>
                  <a:moveTo>
                    <a:pt x="123" y="206"/>
                  </a:moveTo>
                  <a:cubicBezTo>
                    <a:pt x="77" y="206"/>
                    <a:pt x="40" y="169"/>
                    <a:pt x="40" y="123"/>
                  </a:cubicBezTo>
                  <a:cubicBezTo>
                    <a:pt x="40" y="77"/>
                    <a:pt x="77" y="40"/>
                    <a:pt x="123" y="40"/>
                  </a:cubicBezTo>
                  <a:cubicBezTo>
                    <a:pt x="169" y="40"/>
                    <a:pt x="206" y="76"/>
                    <a:pt x="206" y="122"/>
                  </a:cubicBezTo>
                  <a:cubicBezTo>
                    <a:pt x="206" y="124"/>
                    <a:pt x="206" y="124"/>
                    <a:pt x="206" y="124"/>
                  </a:cubicBezTo>
                  <a:cubicBezTo>
                    <a:pt x="206" y="170"/>
                    <a:pt x="169" y="206"/>
                    <a:pt x="123" y="2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6CB07EA-81A4-4338-A1EE-4A1B4B4415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1" y="1934"/>
              <a:ext cx="505" cy="507"/>
            </a:xfrm>
            <a:custGeom>
              <a:avLst/>
              <a:gdLst>
                <a:gd name="T0" fmla="*/ 124 w 247"/>
                <a:gd name="T1" fmla="*/ 206 h 246"/>
                <a:gd name="T2" fmla="*/ 43 w 247"/>
                <a:gd name="T3" fmla="*/ 143 h 246"/>
                <a:gd name="T4" fmla="*/ 247 w 247"/>
                <a:gd name="T5" fmla="*/ 143 h 246"/>
                <a:gd name="T6" fmla="*/ 247 w 247"/>
                <a:gd name="T7" fmla="*/ 123 h 246"/>
                <a:gd name="T8" fmla="*/ 124 w 247"/>
                <a:gd name="T9" fmla="*/ 0 h 246"/>
                <a:gd name="T10" fmla="*/ 0 w 247"/>
                <a:gd name="T11" fmla="*/ 123 h 246"/>
                <a:gd name="T12" fmla="*/ 124 w 247"/>
                <a:gd name="T13" fmla="*/ 246 h 246"/>
                <a:gd name="T14" fmla="*/ 233 w 247"/>
                <a:gd name="T15" fmla="*/ 181 h 246"/>
                <a:gd name="T16" fmla="*/ 184 w 247"/>
                <a:gd name="T17" fmla="*/ 181 h 246"/>
                <a:gd name="T18" fmla="*/ 124 w 247"/>
                <a:gd name="T19" fmla="*/ 206 h 246"/>
                <a:gd name="T20" fmla="*/ 124 w 247"/>
                <a:gd name="T21" fmla="*/ 40 h 246"/>
                <a:gd name="T22" fmla="*/ 205 w 247"/>
                <a:gd name="T23" fmla="*/ 103 h 246"/>
                <a:gd name="T24" fmla="*/ 43 w 247"/>
                <a:gd name="T25" fmla="*/ 103 h 246"/>
                <a:gd name="T26" fmla="*/ 124 w 247"/>
                <a:gd name="T27" fmla="*/ 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246">
                  <a:moveTo>
                    <a:pt x="124" y="206"/>
                  </a:moveTo>
                  <a:cubicBezTo>
                    <a:pt x="85" y="206"/>
                    <a:pt x="52" y="179"/>
                    <a:pt x="43" y="143"/>
                  </a:cubicBezTo>
                  <a:cubicBezTo>
                    <a:pt x="247" y="143"/>
                    <a:pt x="247" y="143"/>
                    <a:pt x="247" y="143"/>
                  </a:cubicBezTo>
                  <a:cubicBezTo>
                    <a:pt x="247" y="123"/>
                    <a:pt x="247" y="123"/>
                    <a:pt x="247" y="123"/>
                  </a:cubicBezTo>
                  <a:cubicBezTo>
                    <a:pt x="247" y="55"/>
                    <a:pt x="192" y="0"/>
                    <a:pt x="124" y="0"/>
                  </a:cubicBezTo>
                  <a:cubicBezTo>
                    <a:pt x="56" y="0"/>
                    <a:pt x="0" y="55"/>
                    <a:pt x="0" y="123"/>
                  </a:cubicBezTo>
                  <a:cubicBezTo>
                    <a:pt x="0" y="191"/>
                    <a:pt x="56" y="246"/>
                    <a:pt x="124" y="246"/>
                  </a:cubicBezTo>
                  <a:cubicBezTo>
                    <a:pt x="171" y="246"/>
                    <a:pt x="212" y="220"/>
                    <a:pt x="233" y="181"/>
                  </a:cubicBezTo>
                  <a:cubicBezTo>
                    <a:pt x="184" y="181"/>
                    <a:pt x="184" y="181"/>
                    <a:pt x="184" y="181"/>
                  </a:cubicBezTo>
                  <a:cubicBezTo>
                    <a:pt x="169" y="197"/>
                    <a:pt x="147" y="206"/>
                    <a:pt x="124" y="206"/>
                  </a:cubicBezTo>
                  <a:moveTo>
                    <a:pt x="124" y="40"/>
                  </a:moveTo>
                  <a:cubicBezTo>
                    <a:pt x="163" y="40"/>
                    <a:pt x="196" y="67"/>
                    <a:pt x="205" y="103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2" y="67"/>
                    <a:pt x="85" y="40"/>
                    <a:pt x="124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345BCDC0-8A9B-4220-8C2D-02A35AAB4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6" y="1862"/>
              <a:ext cx="585" cy="598"/>
            </a:xfrm>
            <a:custGeom>
              <a:avLst/>
              <a:gdLst>
                <a:gd name="T0" fmla="*/ 0 w 585"/>
                <a:gd name="T1" fmla="*/ 0 h 598"/>
                <a:gd name="T2" fmla="*/ 102 w 585"/>
                <a:gd name="T3" fmla="*/ 0 h 598"/>
                <a:gd name="T4" fmla="*/ 294 w 585"/>
                <a:gd name="T5" fmla="*/ 390 h 598"/>
                <a:gd name="T6" fmla="*/ 487 w 585"/>
                <a:gd name="T7" fmla="*/ 0 h 598"/>
                <a:gd name="T8" fmla="*/ 585 w 585"/>
                <a:gd name="T9" fmla="*/ 0 h 598"/>
                <a:gd name="T10" fmla="*/ 294 w 585"/>
                <a:gd name="T11" fmla="*/ 598 h 598"/>
                <a:gd name="T12" fmla="*/ 0 w 585"/>
                <a:gd name="T13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598">
                  <a:moveTo>
                    <a:pt x="0" y="0"/>
                  </a:moveTo>
                  <a:lnTo>
                    <a:pt x="102" y="0"/>
                  </a:lnTo>
                  <a:lnTo>
                    <a:pt x="294" y="39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294" y="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0FC14A4-477F-4426-B922-4D655E4BD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6" y="1862"/>
              <a:ext cx="585" cy="598"/>
            </a:xfrm>
            <a:custGeom>
              <a:avLst/>
              <a:gdLst>
                <a:gd name="T0" fmla="*/ 0 w 585"/>
                <a:gd name="T1" fmla="*/ 0 h 598"/>
                <a:gd name="T2" fmla="*/ 102 w 585"/>
                <a:gd name="T3" fmla="*/ 0 h 598"/>
                <a:gd name="T4" fmla="*/ 294 w 585"/>
                <a:gd name="T5" fmla="*/ 390 h 598"/>
                <a:gd name="T6" fmla="*/ 487 w 585"/>
                <a:gd name="T7" fmla="*/ 0 h 598"/>
                <a:gd name="T8" fmla="*/ 585 w 585"/>
                <a:gd name="T9" fmla="*/ 0 h 598"/>
                <a:gd name="T10" fmla="*/ 294 w 585"/>
                <a:gd name="T11" fmla="*/ 598 h 598"/>
                <a:gd name="T12" fmla="*/ 0 w 585"/>
                <a:gd name="T13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598">
                  <a:moveTo>
                    <a:pt x="0" y="0"/>
                  </a:moveTo>
                  <a:lnTo>
                    <a:pt x="102" y="0"/>
                  </a:lnTo>
                  <a:lnTo>
                    <a:pt x="294" y="39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294" y="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AA43B426-E2D9-422C-9506-4BAF81946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8" y="1862"/>
              <a:ext cx="263" cy="266"/>
            </a:xfrm>
            <a:custGeom>
              <a:avLst/>
              <a:gdLst>
                <a:gd name="T0" fmla="*/ 0 w 129"/>
                <a:gd name="T1" fmla="*/ 0 h 129"/>
                <a:gd name="T2" fmla="*/ 64 w 129"/>
                <a:gd name="T3" fmla="*/ 129 h 129"/>
                <a:gd name="T4" fmla="*/ 129 w 129"/>
                <a:gd name="T5" fmla="*/ 0 h 129"/>
                <a:gd name="T6" fmla="*/ 0 w 129"/>
                <a:gd name="T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29">
                  <a:moveTo>
                    <a:pt x="0" y="0"/>
                  </a:moveTo>
                  <a:cubicBezTo>
                    <a:pt x="64" y="129"/>
                    <a:pt x="64" y="129"/>
                    <a:pt x="64" y="129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365154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9705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26623" y="1066800"/>
            <a:ext cx="11089073" cy="54102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1646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26624" y="1371600"/>
            <a:ext cx="11098676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76303" y="907082"/>
            <a:ext cx="11639394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6303" y="96275"/>
            <a:ext cx="11639394" cy="9705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526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5181600" cy="5105400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C576A4-4C87-4B34-BF22-44DA60DF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1575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96276"/>
            <a:ext cx="11639394" cy="970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2AC331BD-B2D2-49AA-B79F-08337B3E34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969" y="907082"/>
            <a:ext cx="10660063" cy="579664"/>
          </a:xfrm>
        </p:spPr>
        <p:txBody>
          <a:bodyPr>
            <a:noAutofit/>
          </a:bodyPr>
          <a:lstStyle>
            <a:lvl1pPr marL="0" indent="0" algn="ctr">
              <a:buNone/>
              <a:defRPr sz="2600">
                <a:solidFill>
                  <a:srgbClr val="87888D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175609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96276"/>
            <a:ext cx="11639394" cy="982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0011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53093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771A77B-1F44-4C45-9FC1-E6BDBA049088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FD72028D-DDA7-4967-A2CE-0329296D9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0B14393C-DF94-435E-A3D5-4C4618382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6ACBAAB-B5D4-4EFE-94DD-62E2364FDB44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12BFF4-1D13-4C5F-BB0E-FB5A71F3558D}"/>
              </a:ext>
            </a:extLst>
          </p:cNvPr>
          <p:cNvSpPr txBox="1"/>
          <p:nvPr userDrawn="1"/>
        </p:nvSpPr>
        <p:spPr>
          <a:xfrm>
            <a:off x="4392560" y="6530550"/>
            <a:ext cx="340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/>
                </a:solidFill>
                <a:latin typeface="+mn-lt"/>
                <a:ea typeface="ＭＳ Ｐゴシック" charset="0"/>
              </a:rPr>
              <a:t>Copyright © Veeva Systems 2019</a:t>
            </a:r>
          </a:p>
        </p:txBody>
      </p:sp>
    </p:spTree>
    <p:extLst>
      <p:ext uri="{BB962C8B-B14F-4D97-AF65-F5344CB8AC3E}">
        <p14:creationId xmlns:p14="http://schemas.microsoft.com/office/powerpoint/2010/main" val="192737253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AEC544-7AFA-441A-88D1-CC648E4AF892}"/>
              </a:ext>
            </a:extLst>
          </p:cNvPr>
          <p:cNvSpPr/>
          <p:nvPr userDrawn="1"/>
        </p:nvSpPr>
        <p:spPr>
          <a:xfrm>
            <a:off x="5173362" y="6519734"/>
            <a:ext cx="3188043" cy="338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493579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303" y="2673884"/>
            <a:ext cx="4423516" cy="1101213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358808" y="1485900"/>
            <a:ext cx="6368904" cy="4991099"/>
          </a:xfrm>
        </p:spPr>
        <p:txBody>
          <a:bodyPr/>
          <a:lstStyle>
            <a:lvl1pPr>
              <a:lnSpc>
                <a:spcPct val="80000"/>
              </a:lnSpc>
              <a:spcBef>
                <a:spcPts val="1000"/>
              </a:spcBef>
              <a:defRPr/>
            </a:lvl1pPr>
            <a:lvl2pPr>
              <a:lnSpc>
                <a:spcPct val="80000"/>
              </a:lnSpc>
              <a:spcBef>
                <a:spcPts val="600"/>
              </a:spcBef>
              <a:defRPr/>
            </a:lvl2pPr>
            <a:lvl3pPr>
              <a:lnSpc>
                <a:spcPct val="80000"/>
              </a:lnSpc>
              <a:spcBef>
                <a:spcPts val="600"/>
              </a:spcBef>
              <a:defRPr/>
            </a:lvl3pPr>
            <a:lvl4pPr>
              <a:lnSpc>
                <a:spcPct val="80000"/>
              </a:lnSpc>
              <a:spcBef>
                <a:spcPts val="600"/>
              </a:spcBef>
              <a:defRPr/>
            </a:lvl4pPr>
            <a:lvl5pPr>
              <a:lnSpc>
                <a:spcPct val="8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4CAE1D1-110B-4886-9EA2-83D162148686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AE293493-C613-4580-9BA7-41575CA85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BBAB441E-7D65-4517-91F3-48D6BF6B2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CDA9090-28C5-41C1-88D4-65CD1E01E794}"/>
              </a:ext>
            </a:extLst>
          </p:cNvPr>
          <p:cNvSpPr txBox="1"/>
          <p:nvPr userDrawn="1"/>
        </p:nvSpPr>
        <p:spPr>
          <a:xfrm>
            <a:off x="4392560" y="6530550"/>
            <a:ext cx="340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2019</a:t>
            </a:r>
          </a:p>
        </p:txBody>
      </p:sp>
    </p:spTree>
    <p:extLst>
      <p:ext uri="{BB962C8B-B14F-4D97-AF65-F5344CB8AC3E}">
        <p14:creationId xmlns:p14="http://schemas.microsoft.com/office/powerpoint/2010/main" val="41474696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Isosceles Triangle 2"/>
          <p:cNvSpPr/>
          <p:nvPr userDrawn="1"/>
        </p:nvSpPr>
        <p:spPr>
          <a:xfrm rot="5400000">
            <a:off x="5876152" y="3287625"/>
            <a:ext cx="668859" cy="282753"/>
          </a:xfrm>
          <a:prstGeom prst="triangle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C821FF-59B0-451F-99EC-ABE653651042}"/>
              </a:ext>
            </a:extLst>
          </p:cNvPr>
          <p:cNvSpPr txBox="1"/>
          <p:nvPr userDrawn="1"/>
        </p:nvSpPr>
        <p:spPr>
          <a:xfrm>
            <a:off x="11017792" y="6509749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607FDE7-CC18-4E6F-9A0C-7AC645F19F87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bg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4DE950-F935-480D-8424-3DB7CE040452}"/>
              </a:ext>
            </a:extLst>
          </p:cNvPr>
          <p:cNvSpPr txBox="1"/>
          <p:nvPr userDrawn="1"/>
        </p:nvSpPr>
        <p:spPr>
          <a:xfrm>
            <a:off x="5430523" y="6530550"/>
            <a:ext cx="340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2019</a:t>
            </a:r>
          </a:p>
        </p:txBody>
      </p:sp>
    </p:spTree>
    <p:extLst>
      <p:ext uri="{BB962C8B-B14F-4D97-AF65-F5344CB8AC3E}">
        <p14:creationId xmlns:p14="http://schemas.microsoft.com/office/powerpoint/2010/main" val="266347089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e Orange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17" indent="-121917" algn="ctr">
              <a:spcBef>
                <a:spcPts val="1600"/>
              </a:spcBef>
              <a:buClr>
                <a:schemeClr val="tx2"/>
              </a:buClr>
            </a:pPr>
            <a:endParaRPr lang="en-US" sz="2400" dirty="0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D334D4-AB3F-4686-9455-4C8D903CFD6B}"/>
              </a:ext>
            </a:extLst>
          </p:cNvPr>
          <p:cNvGrpSpPr/>
          <p:nvPr userDrawn="1"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C4A3D158-6A70-49C8-A017-6296AE75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0EA5D8A-C207-48A8-937A-A511EBC8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7675E-6477-4288-8C9D-57958BC1D6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9869" y="1333500"/>
            <a:ext cx="4794250" cy="4128186"/>
          </a:xfr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“Insert quote here if you want to include an image to the left side of the slide.”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35433F-BFD5-45B4-9B19-FA85C81FC7F9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6D538A-0A93-4AB3-8B6C-ABA08FF06752}"/>
              </a:ext>
            </a:extLst>
          </p:cNvPr>
          <p:cNvSpPr txBox="1"/>
          <p:nvPr userDrawn="1"/>
        </p:nvSpPr>
        <p:spPr>
          <a:xfrm>
            <a:off x="5430523" y="6530550"/>
            <a:ext cx="340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1"/>
                </a:solidFill>
                <a:latin typeface="+mn-lt"/>
                <a:ea typeface="ＭＳ Ｐゴシック" charset="0"/>
              </a:rPr>
              <a:t>Copyright © Veeva Systems 2019</a:t>
            </a:r>
          </a:p>
        </p:txBody>
      </p:sp>
    </p:spTree>
    <p:extLst>
      <p:ext uri="{BB962C8B-B14F-4D97-AF65-F5344CB8AC3E}">
        <p14:creationId xmlns:p14="http://schemas.microsoft.com/office/powerpoint/2010/main" val="179753361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stion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EditPoints="1"/>
          </p:cNvSpPr>
          <p:nvPr userDrawn="1"/>
        </p:nvSpPr>
        <p:spPr bwMode="auto">
          <a:xfrm>
            <a:off x="5156200" y="1813011"/>
            <a:ext cx="1879600" cy="1870075"/>
          </a:xfrm>
          <a:custGeom>
            <a:avLst/>
            <a:gdLst>
              <a:gd name="T0" fmla="*/ 113 w 226"/>
              <a:gd name="T1" fmla="*/ 0 h 226"/>
              <a:gd name="T2" fmla="*/ 0 w 226"/>
              <a:gd name="T3" fmla="*/ 113 h 226"/>
              <a:gd name="T4" fmla="*/ 19 w 226"/>
              <a:gd name="T5" fmla="*/ 175 h 226"/>
              <a:gd name="T6" fmla="*/ 7 w 226"/>
              <a:gd name="T7" fmla="*/ 217 h 226"/>
              <a:gd name="T8" fmla="*/ 49 w 226"/>
              <a:gd name="T9" fmla="*/ 206 h 226"/>
              <a:gd name="T10" fmla="*/ 113 w 226"/>
              <a:gd name="T11" fmla="*/ 226 h 226"/>
              <a:gd name="T12" fmla="*/ 226 w 226"/>
              <a:gd name="T13" fmla="*/ 113 h 226"/>
              <a:gd name="T14" fmla="*/ 113 w 226"/>
              <a:gd name="T15" fmla="*/ 0 h 226"/>
              <a:gd name="T16" fmla="*/ 111 w 226"/>
              <a:gd name="T17" fmla="*/ 182 h 226"/>
              <a:gd name="T18" fmla="*/ 92 w 226"/>
              <a:gd name="T19" fmla="*/ 164 h 226"/>
              <a:gd name="T20" fmla="*/ 111 w 226"/>
              <a:gd name="T21" fmla="*/ 145 h 226"/>
              <a:gd name="T22" fmla="*/ 130 w 226"/>
              <a:gd name="T23" fmla="*/ 164 h 226"/>
              <a:gd name="T24" fmla="*/ 111 w 226"/>
              <a:gd name="T25" fmla="*/ 182 h 226"/>
              <a:gd name="T26" fmla="*/ 128 w 226"/>
              <a:gd name="T27" fmla="*/ 127 h 226"/>
              <a:gd name="T28" fmla="*/ 128 w 226"/>
              <a:gd name="T29" fmla="*/ 138 h 226"/>
              <a:gd name="T30" fmla="*/ 96 w 226"/>
              <a:gd name="T31" fmla="*/ 138 h 226"/>
              <a:gd name="T32" fmla="*/ 96 w 226"/>
              <a:gd name="T33" fmla="*/ 123 h 226"/>
              <a:gd name="T34" fmla="*/ 123 w 226"/>
              <a:gd name="T35" fmla="*/ 85 h 226"/>
              <a:gd name="T36" fmla="*/ 110 w 226"/>
              <a:gd name="T37" fmla="*/ 73 h 226"/>
              <a:gd name="T38" fmla="*/ 91 w 226"/>
              <a:gd name="T39" fmla="*/ 87 h 226"/>
              <a:gd name="T40" fmla="*/ 71 w 226"/>
              <a:gd name="T41" fmla="*/ 69 h 226"/>
              <a:gd name="T42" fmla="*/ 114 w 226"/>
              <a:gd name="T43" fmla="*/ 44 h 226"/>
              <a:gd name="T44" fmla="*/ 155 w 226"/>
              <a:gd name="T45" fmla="*/ 85 h 226"/>
              <a:gd name="T46" fmla="*/ 128 w 226"/>
              <a:gd name="T47" fmla="*/ 12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6" h="226">
                <a:moveTo>
                  <a:pt x="113" y="0"/>
                </a:moveTo>
                <a:cubicBezTo>
                  <a:pt x="51" y="0"/>
                  <a:pt x="0" y="51"/>
                  <a:pt x="0" y="113"/>
                </a:cubicBezTo>
                <a:cubicBezTo>
                  <a:pt x="0" y="136"/>
                  <a:pt x="7" y="157"/>
                  <a:pt x="19" y="175"/>
                </a:cubicBezTo>
                <a:cubicBezTo>
                  <a:pt x="7" y="217"/>
                  <a:pt x="7" y="217"/>
                  <a:pt x="7" y="217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67" y="218"/>
                  <a:pt x="89" y="226"/>
                  <a:pt x="113" y="226"/>
                </a:cubicBezTo>
                <a:cubicBezTo>
                  <a:pt x="175" y="226"/>
                  <a:pt x="226" y="175"/>
                  <a:pt x="226" y="113"/>
                </a:cubicBezTo>
                <a:cubicBezTo>
                  <a:pt x="226" y="51"/>
                  <a:pt x="175" y="0"/>
                  <a:pt x="113" y="0"/>
                </a:cubicBezTo>
                <a:close/>
                <a:moveTo>
                  <a:pt x="111" y="182"/>
                </a:moveTo>
                <a:cubicBezTo>
                  <a:pt x="101" y="182"/>
                  <a:pt x="92" y="174"/>
                  <a:pt x="92" y="164"/>
                </a:cubicBezTo>
                <a:cubicBezTo>
                  <a:pt x="92" y="153"/>
                  <a:pt x="101" y="145"/>
                  <a:pt x="111" y="145"/>
                </a:cubicBezTo>
                <a:cubicBezTo>
                  <a:pt x="121" y="145"/>
                  <a:pt x="130" y="153"/>
                  <a:pt x="130" y="164"/>
                </a:cubicBezTo>
                <a:cubicBezTo>
                  <a:pt x="130" y="174"/>
                  <a:pt x="121" y="182"/>
                  <a:pt x="111" y="182"/>
                </a:cubicBezTo>
                <a:close/>
                <a:moveTo>
                  <a:pt x="128" y="127"/>
                </a:moveTo>
                <a:cubicBezTo>
                  <a:pt x="128" y="138"/>
                  <a:pt x="128" y="138"/>
                  <a:pt x="128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05"/>
                  <a:pt x="123" y="95"/>
                  <a:pt x="123" y="85"/>
                </a:cubicBezTo>
                <a:cubicBezTo>
                  <a:pt x="123" y="78"/>
                  <a:pt x="116" y="73"/>
                  <a:pt x="110" y="73"/>
                </a:cubicBezTo>
                <a:cubicBezTo>
                  <a:pt x="103" y="73"/>
                  <a:pt x="97" y="80"/>
                  <a:pt x="91" y="87"/>
                </a:cubicBezTo>
                <a:cubicBezTo>
                  <a:pt x="71" y="69"/>
                  <a:pt x="71" y="69"/>
                  <a:pt x="71" y="69"/>
                </a:cubicBezTo>
                <a:cubicBezTo>
                  <a:pt x="83" y="53"/>
                  <a:pt x="97" y="44"/>
                  <a:pt x="114" y="44"/>
                </a:cubicBezTo>
                <a:cubicBezTo>
                  <a:pt x="137" y="44"/>
                  <a:pt x="155" y="60"/>
                  <a:pt x="155" y="85"/>
                </a:cubicBezTo>
                <a:cubicBezTo>
                  <a:pt x="155" y="110"/>
                  <a:pt x="128" y="116"/>
                  <a:pt x="128" y="127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9396941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4099368" y="4244406"/>
            <a:ext cx="399326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5363368" y="2079884"/>
            <a:ext cx="1465263" cy="1498600"/>
            <a:chOff x="5098" y="1275"/>
            <a:chExt cx="923" cy="94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098" y="1275"/>
              <a:ext cx="923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5098" y="1276"/>
              <a:ext cx="923" cy="942"/>
            </a:xfrm>
            <a:custGeom>
              <a:avLst/>
              <a:gdLst>
                <a:gd name="T0" fmla="*/ 0 w 923"/>
                <a:gd name="T1" fmla="*/ 0 h 942"/>
                <a:gd name="T2" fmla="*/ 160 w 923"/>
                <a:gd name="T3" fmla="*/ 0 h 942"/>
                <a:gd name="T4" fmla="*/ 464 w 923"/>
                <a:gd name="T5" fmla="*/ 616 h 942"/>
                <a:gd name="T6" fmla="*/ 765 w 923"/>
                <a:gd name="T7" fmla="*/ 0 h 942"/>
                <a:gd name="T8" fmla="*/ 923 w 923"/>
                <a:gd name="T9" fmla="*/ 0 h 942"/>
                <a:gd name="T10" fmla="*/ 463 w 923"/>
                <a:gd name="T11" fmla="*/ 942 h 942"/>
                <a:gd name="T12" fmla="*/ 0 w 923"/>
                <a:gd name="T13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3" h="942">
                  <a:moveTo>
                    <a:pt x="0" y="0"/>
                  </a:moveTo>
                  <a:lnTo>
                    <a:pt x="160" y="0"/>
                  </a:lnTo>
                  <a:lnTo>
                    <a:pt x="464" y="616"/>
                  </a:lnTo>
                  <a:lnTo>
                    <a:pt x="765" y="0"/>
                  </a:lnTo>
                  <a:lnTo>
                    <a:pt x="923" y="0"/>
                  </a:lnTo>
                  <a:lnTo>
                    <a:pt x="463" y="9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5352" y="1278"/>
              <a:ext cx="415" cy="417"/>
            </a:xfrm>
            <a:custGeom>
              <a:avLst/>
              <a:gdLst>
                <a:gd name="T0" fmla="*/ 0 w 340"/>
                <a:gd name="T1" fmla="*/ 1 h 340"/>
                <a:gd name="T2" fmla="*/ 170 w 340"/>
                <a:gd name="T3" fmla="*/ 340 h 340"/>
                <a:gd name="T4" fmla="*/ 340 w 340"/>
                <a:gd name="T5" fmla="*/ 1 h 340"/>
                <a:gd name="T6" fmla="*/ 0 w 340"/>
                <a:gd name="T7" fmla="*/ 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0" y="1"/>
                  </a:moveTo>
                  <a:cubicBezTo>
                    <a:pt x="170" y="340"/>
                    <a:pt x="170" y="340"/>
                    <a:pt x="170" y="340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5123809"/>
      </p:ext>
    </p:extLst>
  </p:cSld>
  <p:clrMapOvr>
    <a:masterClrMapping/>
  </p:clrMapOvr>
  <p:transition>
    <p:fade/>
  </p:transition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24" y="1082843"/>
            <a:ext cx="11098676" cy="539415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303" y="96276"/>
            <a:ext cx="11639394" cy="98656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34968" y="6519734"/>
            <a:ext cx="244893" cy="248803"/>
            <a:chOff x="2666237" y="2584432"/>
            <a:chExt cx="864026" cy="877824"/>
          </a:xfrm>
          <a:solidFill>
            <a:schemeClr val="tx2"/>
          </a:solidFill>
        </p:grpSpPr>
        <p:sp>
          <p:nvSpPr>
            <p:cNvPr id="8" name="Freeform 18"/>
            <p:cNvSpPr>
              <a:spLocks/>
            </p:cNvSpPr>
            <p:nvPr/>
          </p:nvSpPr>
          <p:spPr bwMode="auto">
            <a:xfrm>
              <a:off x="2666237" y="2584432"/>
              <a:ext cx="864026" cy="877824"/>
            </a:xfrm>
            <a:custGeom>
              <a:avLst/>
              <a:gdLst>
                <a:gd name="T0" fmla="*/ 0 w 1315"/>
                <a:gd name="T1" fmla="*/ 0 h 1336"/>
                <a:gd name="T2" fmla="*/ 229 w 1315"/>
                <a:gd name="T3" fmla="*/ 0 h 1336"/>
                <a:gd name="T4" fmla="*/ 659 w 1315"/>
                <a:gd name="T5" fmla="*/ 873 h 1336"/>
                <a:gd name="T6" fmla="*/ 1090 w 1315"/>
                <a:gd name="T7" fmla="*/ 0 h 1336"/>
                <a:gd name="T8" fmla="*/ 1315 w 1315"/>
                <a:gd name="T9" fmla="*/ 0 h 1336"/>
                <a:gd name="T10" fmla="*/ 659 w 1315"/>
                <a:gd name="T11" fmla="*/ 1336 h 1336"/>
                <a:gd name="T12" fmla="*/ 0 w 131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5" h="1336">
                  <a:moveTo>
                    <a:pt x="0" y="0"/>
                  </a:moveTo>
                  <a:lnTo>
                    <a:pt x="229" y="0"/>
                  </a:lnTo>
                  <a:lnTo>
                    <a:pt x="659" y="873"/>
                  </a:lnTo>
                  <a:lnTo>
                    <a:pt x="1090" y="0"/>
                  </a:lnTo>
                  <a:lnTo>
                    <a:pt x="1315" y="0"/>
                  </a:lnTo>
                  <a:lnTo>
                    <a:pt x="659" y="13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2902776" y="2584432"/>
              <a:ext cx="390290" cy="390947"/>
            </a:xfrm>
            <a:custGeom>
              <a:avLst/>
              <a:gdLst>
                <a:gd name="T0" fmla="*/ 0 w 135"/>
                <a:gd name="T1" fmla="*/ 0 h 135"/>
                <a:gd name="T2" fmla="*/ 68 w 135"/>
                <a:gd name="T3" fmla="*/ 135 h 135"/>
                <a:gd name="T4" fmla="*/ 135 w 135"/>
                <a:gd name="T5" fmla="*/ 0 h 135"/>
                <a:gd name="T6" fmla="*/ 0 w 13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68" y="135"/>
                    <a:pt x="68" y="135"/>
                    <a:pt x="68" y="135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75D4C3E-9815-4041-A1C2-934F4867CA55}"/>
              </a:ext>
            </a:extLst>
          </p:cNvPr>
          <p:cNvSpPr txBox="1"/>
          <p:nvPr userDrawn="1"/>
        </p:nvSpPr>
        <p:spPr>
          <a:xfrm>
            <a:off x="11017792" y="6521025"/>
            <a:ext cx="1019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515CC9-B04E-49D1-8DBC-3EBC45FAC8C9}" type="slidenum">
              <a:rPr lang="en-US" sz="10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/>
              <a:t>‹#›</a:t>
            </a:fld>
            <a:endParaRPr lang="en-US" sz="1000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A4684-0963-4276-BCD0-F5FB7C7646B5}"/>
              </a:ext>
            </a:extLst>
          </p:cNvPr>
          <p:cNvSpPr txBox="1"/>
          <p:nvPr userDrawn="1"/>
        </p:nvSpPr>
        <p:spPr>
          <a:xfrm>
            <a:off x="4392560" y="6530550"/>
            <a:ext cx="340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6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</a:rPr>
              <a:t>Copyright © Veeva Systems 2019</a:t>
            </a:r>
          </a:p>
        </p:txBody>
      </p:sp>
    </p:spTree>
    <p:extLst>
      <p:ext uri="{BB962C8B-B14F-4D97-AF65-F5344CB8AC3E}">
        <p14:creationId xmlns:p14="http://schemas.microsoft.com/office/powerpoint/2010/main" val="12826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06" r:id="rId2"/>
    <p:sldLayoutId id="2147483685" r:id="rId3"/>
    <p:sldLayoutId id="2147483704" r:id="rId4"/>
    <p:sldLayoutId id="2147483708" r:id="rId5"/>
    <p:sldLayoutId id="2147483680" r:id="rId6"/>
    <p:sldLayoutId id="2147483654" r:id="rId7"/>
    <p:sldLayoutId id="2147483652" r:id="rId8"/>
    <p:sldLayoutId id="2147483675" r:id="rId9"/>
    <p:sldLayoutId id="2147483678" r:id="rId10"/>
    <p:sldLayoutId id="2147483655" r:id="rId11"/>
    <p:sldLayoutId id="2147483679" r:id="rId12"/>
    <p:sldLayoutId id="2147483687" r:id="rId13"/>
    <p:sldLayoutId id="2147483705" r:id="rId14"/>
    <p:sldLayoutId id="2147483707" r:id="rId15"/>
    <p:sldLayoutId id="2147483681" r:id="rId16"/>
    <p:sldLayoutId id="2147483682" r:id="rId17"/>
  </p:sldLayoutIdLst>
  <p:transition>
    <p:fade/>
  </p:transition>
  <p:hf sldNum="0" hdr="0" ftr="0" dt="0"/>
  <p:txStyles>
    <p:titleStyle>
      <a:lvl1pPr algn="ctr" defTabSz="914400" rtl="0" eaLnBrk="1" latinLnBrk="0" hangingPunct="1">
        <a:lnSpc>
          <a:spcPct val="7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8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80000"/>
        </a:lnSpc>
        <a:spcBef>
          <a:spcPts val="600"/>
        </a:spcBef>
        <a:buFont typeface="Calibri" panose="020F0502020204030204" pitchFamily="34" charset="0"/>
        <a:buChar char="−"/>
        <a:defRPr sz="19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672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pos="168" userDrawn="1">
          <p15:clr>
            <a:srgbClr val="F26B43"/>
          </p15:clr>
        </p15:guide>
        <p15:guide id="6" pos="7512" userDrawn="1">
          <p15:clr>
            <a:srgbClr val="F26B43"/>
          </p15:clr>
        </p15:guide>
      </p15:sldGuideLst>
    </p:ext>
  </p:extLst>
</p:sldMaster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2B7E-2DAA-412A-B809-EADA0549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Who’s Involved?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5A3375AB-6C74-4CA6-B241-6396F5C20B02}"/>
              </a:ext>
            </a:extLst>
          </p:cNvPr>
          <p:cNvSpPr txBox="1">
            <a:spLocks/>
          </p:cNvSpPr>
          <p:nvPr/>
        </p:nvSpPr>
        <p:spPr>
          <a:xfrm>
            <a:off x="5473464" y="5758983"/>
            <a:ext cx="1297174" cy="504000"/>
          </a:xfrm>
          <a:prstGeom prst="rect">
            <a:avLst/>
          </a:prstGeom>
        </p:spPr>
        <p:txBody>
          <a:bodyPr vert="horz"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GB" sz="4000" dirty="0"/>
              <a:t>YOU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B6D1D3-1F29-4E3E-884D-85BF1E4B927A}"/>
              </a:ext>
            </a:extLst>
          </p:cNvPr>
          <p:cNvSpPr/>
          <p:nvPr/>
        </p:nvSpPr>
        <p:spPr>
          <a:xfrm>
            <a:off x="7002153" y="2586898"/>
            <a:ext cx="2888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Content </a:t>
            </a:r>
          </a:p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Consumers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4B5648-721E-4C70-B0C7-133F2CEFD053}"/>
              </a:ext>
            </a:extLst>
          </p:cNvPr>
          <p:cNvSpPr/>
          <p:nvPr/>
        </p:nvSpPr>
        <p:spPr>
          <a:xfrm>
            <a:off x="2033140" y="4107481"/>
            <a:ext cx="2300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IT and the Implementation Team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9917C7-4CC5-4483-BF1C-AF340CD87DD0}"/>
              </a:ext>
            </a:extLst>
          </p:cNvPr>
          <p:cNvSpPr/>
          <p:nvPr/>
        </p:nvSpPr>
        <p:spPr>
          <a:xfrm>
            <a:off x="3524447" y="2426838"/>
            <a:ext cx="1441494" cy="144149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297446-E8CF-4955-8EE2-C6650AC80A88}"/>
              </a:ext>
            </a:extLst>
          </p:cNvPr>
          <p:cNvSpPr/>
          <p:nvPr/>
        </p:nvSpPr>
        <p:spPr>
          <a:xfrm>
            <a:off x="5065408" y="1597808"/>
            <a:ext cx="2107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Current Users of Zinc MAPS</a:t>
            </a:r>
          </a:p>
          <a:p>
            <a:pPr lvl="0" algn="ctr"/>
            <a:r>
              <a:rPr lang="en-GB" dirty="0"/>
              <a:t>(Originators and Reviewers)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3817ED-3B87-446F-94CC-6A96CC385B9C}"/>
              </a:ext>
            </a:extLst>
          </p:cNvPr>
          <p:cNvSpPr/>
          <p:nvPr/>
        </p:nvSpPr>
        <p:spPr>
          <a:xfrm>
            <a:off x="7925183" y="4167418"/>
            <a:ext cx="1054187" cy="10541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DC6E2-8CB7-453A-AAD5-7AE81013E885}"/>
              </a:ext>
            </a:extLst>
          </p:cNvPr>
          <p:cNvSpPr/>
          <p:nvPr/>
        </p:nvSpPr>
        <p:spPr>
          <a:xfrm>
            <a:off x="7881902" y="4238586"/>
            <a:ext cx="13568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Senior Leaders 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02D623-CBD0-4657-BD0D-B43E9C5F85A5}"/>
              </a:ext>
            </a:extLst>
          </p:cNvPr>
          <p:cNvSpPr/>
          <p:nvPr/>
        </p:nvSpPr>
        <p:spPr>
          <a:xfrm>
            <a:off x="3239513" y="2543845"/>
            <a:ext cx="16946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Creative</a:t>
            </a:r>
          </a:p>
          <a:p>
            <a:pPr lvl="0" algn="ctr"/>
            <a:r>
              <a:rPr lang="en-GB" sz="2400" dirty="0">
                <a:solidFill>
                  <a:schemeClr val="accent1"/>
                </a:solidFill>
              </a:rPr>
              <a:t>Agencies</a:t>
            </a:r>
            <a:endParaRPr lang="en-US" sz="2400" dirty="0">
              <a:solidFill>
                <a:schemeClr val="accent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6699CF-439D-4F77-B610-F4FEFD197021}"/>
              </a:ext>
            </a:extLst>
          </p:cNvPr>
          <p:cNvCxnSpPr>
            <a:cxnSpLocks/>
          </p:cNvCxnSpPr>
          <p:nvPr/>
        </p:nvCxnSpPr>
        <p:spPr>
          <a:xfrm flipV="1">
            <a:off x="6481317" y="3368511"/>
            <a:ext cx="1254077" cy="988461"/>
          </a:xfrm>
          <a:prstGeom prst="straightConnector1">
            <a:avLst/>
          </a:prstGeom>
          <a:ln w="57150" cap="rnd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B2F5C57-B885-410C-9493-A05A33D017F4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6545115" y="4694512"/>
            <a:ext cx="1380068" cy="13136"/>
          </a:xfrm>
          <a:prstGeom prst="straightConnector1">
            <a:avLst/>
          </a:prstGeom>
          <a:ln w="57150" cap="rnd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154A364-D855-4B72-BD0A-4F0B93BFD116}"/>
              </a:ext>
            </a:extLst>
          </p:cNvPr>
          <p:cNvCxnSpPr>
            <a:cxnSpLocks/>
          </p:cNvCxnSpPr>
          <p:nvPr/>
        </p:nvCxnSpPr>
        <p:spPr>
          <a:xfrm flipH="1" flipV="1">
            <a:off x="4574142" y="3390017"/>
            <a:ext cx="1178433" cy="966954"/>
          </a:xfrm>
          <a:prstGeom prst="straightConnector1">
            <a:avLst/>
          </a:prstGeom>
          <a:ln w="57150" cap="rnd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64F507-9F6C-4B32-8A13-93BF81CBE2B3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4333917" y="4707646"/>
            <a:ext cx="1365490" cy="0"/>
          </a:xfrm>
          <a:prstGeom prst="straightConnector1">
            <a:avLst/>
          </a:prstGeom>
          <a:ln w="57150" cap="rnd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32EA004-4216-4A66-8A63-2B51EB6AD0E9}"/>
              </a:ext>
            </a:extLst>
          </p:cNvPr>
          <p:cNvCxnSpPr/>
          <p:nvPr/>
        </p:nvCxnSpPr>
        <p:spPr>
          <a:xfrm flipV="1">
            <a:off x="6420525" y="1840562"/>
            <a:ext cx="924049" cy="2237567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485A0B6-7BB1-494B-9B7A-42C793F8821E}"/>
              </a:ext>
            </a:extLst>
          </p:cNvPr>
          <p:cNvCxnSpPr/>
          <p:nvPr/>
        </p:nvCxnSpPr>
        <p:spPr>
          <a:xfrm flipV="1">
            <a:off x="6703259" y="3299816"/>
            <a:ext cx="3805387" cy="1154666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863887-2370-4849-AA5D-DE5BAA888A75}"/>
              </a:ext>
            </a:extLst>
          </p:cNvPr>
          <p:cNvCxnSpPr/>
          <p:nvPr/>
        </p:nvCxnSpPr>
        <p:spPr>
          <a:xfrm flipH="1" flipV="1">
            <a:off x="4812366" y="1840561"/>
            <a:ext cx="924049" cy="2237567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0992EB6-CA98-46F6-A6FE-E666690CF45A}"/>
              </a:ext>
            </a:extLst>
          </p:cNvPr>
          <p:cNvCxnSpPr/>
          <p:nvPr/>
        </p:nvCxnSpPr>
        <p:spPr>
          <a:xfrm flipH="1" flipV="1">
            <a:off x="1648294" y="3299816"/>
            <a:ext cx="3805387" cy="1154666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8B81DB-54D1-42CB-B030-9D010C572B84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6106313" y="2982803"/>
            <a:ext cx="12743" cy="1212820"/>
          </a:xfrm>
          <a:prstGeom prst="straightConnector1">
            <a:avLst/>
          </a:prstGeom>
          <a:ln w="57150" cap="rnd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6B5AF08-4D6D-4A8F-AD8F-A0C4A53EC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24" y="4419847"/>
            <a:ext cx="1065262" cy="138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2310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Veeva Template (external)">
  <a:themeElements>
    <a:clrScheme name="Veeva template colors">
      <a:dk1>
        <a:srgbClr val="646569"/>
      </a:dk1>
      <a:lt1>
        <a:sysClr val="window" lastClr="FFFFFF"/>
      </a:lt1>
      <a:dk2>
        <a:srgbClr val="FF9E16"/>
      </a:dk2>
      <a:lt2>
        <a:srgbClr val="E7E6E6"/>
      </a:lt2>
      <a:accent1>
        <a:srgbClr val="FF9E16"/>
      </a:accent1>
      <a:accent2>
        <a:srgbClr val="8B8C8E"/>
      </a:accent2>
      <a:accent3>
        <a:srgbClr val="4F86A0"/>
      </a:accent3>
      <a:accent4>
        <a:srgbClr val="63A70A"/>
      </a:accent4>
      <a:accent5>
        <a:srgbClr val="DD5F13"/>
      </a:accent5>
      <a:accent6>
        <a:srgbClr val="61B4E4"/>
      </a:accent6>
      <a:hlink>
        <a:srgbClr val="FF9E16"/>
      </a:hlink>
      <a:folHlink>
        <a:srgbClr val="B4B4B8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R="0" indent="-182880" algn="l" defTabSz="914400" rtl="0" eaLnBrk="1" fontAlgn="auto" latinLnBrk="0" hangingPunct="1">
          <a:lnSpc>
            <a:spcPct val="80000"/>
          </a:lnSpc>
          <a:spcBef>
            <a:spcPts val="1200"/>
          </a:spcBef>
          <a:spcAft>
            <a:spcPts val="0"/>
          </a:spcAft>
          <a:buClr>
            <a:schemeClr val="tx2"/>
          </a:buClr>
          <a:buSzTx/>
          <a:buFont typeface="Arial" panose="020B0604020202020204" pitchFamily="34" charset="0"/>
          <a:buChar char="•"/>
          <a:tabLst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D4BE314-CD5C-4A7F-BAAF-078882C1E060}" vid="{D8D50820-8439-47A6-B962-52A1769CD3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Veeva Template (2019) - Core Base</Template>
  <TotalTime>735</TotalTime>
  <Words>286</Words>
  <Application>Microsoft Office PowerPoint</Application>
  <PresentationFormat>Widescreen</PresentationFormat>
  <Paragraphs>71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Veeva Template (external)</vt:lpstr>
      <vt:lpstr>PowerPoint Presentation</vt:lpstr>
      <vt:lpstr>Are You Ready?</vt:lpstr>
      <vt:lpstr>PowerPoint Presentation</vt:lpstr>
      <vt:lpstr>PowerPoint Presentation</vt:lpstr>
      <vt:lpstr>PowerPoint Presentation</vt:lpstr>
      <vt:lpstr>What does that mean? </vt:lpstr>
      <vt:lpstr>PowerPoint Presentation</vt:lpstr>
      <vt:lpstr>How did we get here? </vt:lpstr>
      <vt:lpstr>PowerPoint Presentation</vt:lpstr>
      <vt:lpstr>What’s next?</vt:lpstr>
      <vt:lpstr>Who’s Involved?</vt:lpstr>
      <vt:lpstr>PowerPoint Presentation</vt:lpstr>
      <vt:lpstr>Upgrading to PromoMats means…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Niina Rodrigues</dc:creator>
  <cp:lastModifiedBy>Naomi Boyd</cp:lastModifiedBy>
  <cp:revision>32</cp:revision>
  <cp:lastPrinted>2017-12-14T03:08:06Z</cp:lastPrinted>
  <dcterms:created xsi:type="dcterms:W3CDTF">2018-12-18T22:22:03Z</dcterms:created>
  <dcterms:modified xsi:type="dcterms:W3CDTF">2019-07-02T20:26:42Z</dcterms:modified>
</cp:coreProperties>
</file>