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4" r:id="rId1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72" autoAdjust="0"/>
    <p:restoredTop sz="94660"/>
  </p:normalViewPr>
  <p:slideViewPr>
    <p:cSldViewPr>
      <p:cViewPr>
        <p:scale>
          <a:sx n="90" d="100"/>
          <a:sy n="90" d="100"/>
        </p:scale>
        <p:origin x="-1014" y="-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1" Type="http://schemas.openxmlformats.org/officeDocument/2006/relationships/slide" Target="slides/slide10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6FE583-62B4-4FE3-910C-18E5F6C49FDD}" type="datetimeFigureOut">
              <a:rPr lang="en-US" smtClean="0"/>
              <a:t>9/5/2013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D74681-3FFF-4CBA-8C45-6CD688C5D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770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2431-5C00-4470-9A8D-FF8E4815D728}" type="datetimeFigureOut">
              <a:rPr lang="en-US" smtClean="0"/>
              <a:t>9/5/2013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9A3C4-1A36-4F51-A472-6E70A9B94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769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2431-5C00-4470-9A8D-FF8E4815D728}" type="datetimeFigureOut">
              <a:rPr lang="en-US" smtClean="0"/>
              <a:t>9/5/2013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9A3C4-1A36-4F51-A472-6E70A9B94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338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2431-5C00-4470-9A8D-FF8E4815D728}" type="datetimeFigureOut">
              <a:rPr lang="en-US" smtClean="0"/>
              <a:t>9/5/2013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9A3C4-1A36-4F51-A472-6E70A9B94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738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2431-5C00-4470-9A8D-FF8E4815D728}" type="datetimeFigureOut">
              <a:rPr lang="en-US" smtClean="0"/>
              <a:t>9/5/2013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9A3C4-1A36-4F51-A472-6E70A9B94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181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2431-5C00-4470-9A8D-FF8E4815D728}" type="datetimeFigureOut">
              <a:rPr lang="en-US" smtClean="0"/>
              <a:t>9/5/2013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9A3C4-1A36-4F51-A472-6E70A9B94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456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2431-5C00-4470-9A8D-FF8E4815D728}" type="datetimeFigureOut">
              <a:rPr lang="en-US" smtClean="0"/>
              <a:t>9/5/2013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9A3C4-1A36-4F51-A472-6E70A9B94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700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2431-5C00-4470-9A8D-FF8E4815D728}" type="datetimeFigureOut">
              <a:rPr lang="en-US" smtClean="0"/>
              <a:t>9/5/2013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9A3C4-1A36-4F51-A472-6E70A9B94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032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2431-5C00-4470-9A8D-FF8E4815D728}" type="datetimeFigureOut">
              <a:rPr lang="en-US" smtClean="0"/>
              <a:t>9/5/2013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9A3C4-1A36-4F51-A472-6E70A9B94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783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2431-5C00-4470-9A8D-FF8E4815D728}" type="datetimeFigureOut">
              <a:rPr lang="en-US" smtClean="0"/>
              <a:t>9/5/2013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9A3C4-1A36-4F51-A472-6E70A9B94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077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2431-5C00-4470-9A8D-FF8E4815D728}" type="datetimeFigureOut">
              <a:rPr lang="en-US" smtClean="0"/>
              <a:t>9/5/2013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9A3C4-1A36-4F51-A472-6E70A9B94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81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2431-5C00-4470-9A8D-FF8E4815D728}" type="datetimeFigureOut">
              <a:rPr lang="en-US" smtClean="0"/>
              <a:t>9/5/2013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9A3C4-1A36-4F51-A472-6E70A9B94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8628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92431-5C00-4470-9A8D-FF8E4815D728}" type="datetimeFigureOut">
              <a:rPr lang="en-US" smtClean="0"/>
              <a:t>9/5/2013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9A3C4-1A36-4F51-A472-6E70A9B94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607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4.png"/><Relationship Id="rId4" Type="http://schemas.openxmlformats.org/officeDocument/2006/relationships/image" Target="../media/image13.jpeg"/><Relationship Id="rId5" Type="http://schemas.openxmlformats.org/officeDocument/2006/relationships/hyperlink" Target="http://www.google.com/aclk?sa=l&amp;ai=CGoJ18zC6UaifB7P36AGXr4C4A8zP7NAD7MDXq0WE_v6fRggGEAEoCFDXxZbtBmDJhqOH1KOAEKABrrKN7APIAQeqBCdP0BwUeZN3bqBvv5D8ulZRrPpDFDWWS3-Zx1qOZW3XtfM5O9jafVvABQWgBiaAB7rN8hPgEv7pg6Xj87GA-QE&amp;sig=AOD64_0oElAmUIoQnElhKF_7ODA7gD-YSQ&amp;ctype=5&amp;ved=0CI8BEPMO&amp;adurl=http://www.todofut.com/ken0047990810.html?CAWELAID=1582031034&amp;catargetid=1390034507&amp;cagpspn=pla" TargetMode="External"/><Relationship Id="rId6" Type="http://schemas.openxmlformats.org/officeDocument/2006/relationships/image" Target="../media/image14.jpeg"/><Relationship Id="rId7" Type="http://schemas.openxmlformats.org/officeDocument/2006/relationships/hyperlink" Target="http://www.crwflags.com/fotw/images/e/eg.gif" TargetMode="External"/><Relationship Id="rId8" Type="http://schemas.openxmlformats.org/officeDocument/2006/relationships/image" Target="../media/image15.gif"/><Relationship Id="rId9" Type="http://schemas.openxmlformats.org/officeDocument/2006/relationships/image" Target="../media/image16.jpeg"/><Relationship Id="rId10" Type="http://schemas.openxmlformats.org/officeDocument/2006/relationships/image" Target="../media/image17.jpeg"/></Relationships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/>
          <a:lstStyle/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African Dialogue &amp; U.S. FTC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2"/>
            <a:ext cx="8229600" cy="4678362"/>
          </a:xfrm>
        </p:spPr>
        <p:txBody>
          <a:bodyPr/>
          <a:lstStyle/>
          <a:p>
            <a:r>
              <a:rPr lang="en-US" b="1" dirty="0"/>
              <a:t>Regional </a:t>
            </a:r>
            <a:r>
              <a:rPr lang="en-US" b="1" dirty="0" smtClean="0"/>
              <a:t>Liaisons</a:t>
            </a:r>
            <a:endParaRPr lang="en-US" b="1" dirty="0"/>
          </a:p>
          <a:p>
            <a:pPr marL="1371600" lvl="3" indent="0">
              <a:buNone/>
            </a:pPr>
            <a:r>
              <a:rPr lang="en-US" dirty="0" smtClean="0"/>
              <a:t>* EAST AFRICA - </a:t>
            </a:r>
            <a:r>
              <a:rPr lang="en-US" dirty="0"/>
              <a:t>Kenyan Competition Authority</a:t>
            </a:r>
          </a:p>
          <a:p>
            <a:pPr lvl="3"/>
            <a:endParaRPr lang="en-US" sz="1800" dirty="0"/>
          </a:p>
          <a:p>
            <a:pPr marL="1371600" lvl="3" indent="0">
              <a:buNone/>
            </a:pPr>
            <a:r>
              <a:rPr lang="en-US" dirty="0" smtClean="0"/>
              <a:t>* WEST AFRICA - </a:t>
            </a:r>
            <a:r>
              <a:rPr lang="en-US" dirty="0"/>
              <a:t>Nigerian Consumer Protection Council</a:t>
            </a:r>
          </a:p>
          <a:p>
            <a:pPr lvl="3"/>
            <a:endParaRPr lang="en-US" sz="1800" dirty="0"/>
          </a:p>
          <a:p>
            <a:pPr marL="1371600" lvl="3" indent="0">
              <a:buNone/>
            </a:pPr>
            <a:r>
              <a:rPr lang="en-US" dirty="0" smtClean="0"/>
              <a:t>* NORTH AFRICA - </a:t>
            </a:r>
            <a:r>
              <a:rPr lang="en-US" dirty="0"/>
              <a:t>Egyptian Consumer Protection Agency</a:t>
            </a:r>
          </a:p>
          <a:p>
            <a:pPr marL="914400" lvl="3" indent="0">
              <a:buNone/>
            </a:pPr>
            <a:endParaRPr lang="en-US" sz="1800" dirty="0"/>
          </a:p>
          <a:p>
            <a:pPr marL="1371600" lvl="3" indent="0">
              <a:buNone/>
            </a:pPr>
            <a:r>
              <a:rPr lang="en-US" dirty="0" smtClean="0"/>
              <a:t>* SOUTHERN AFRICA - </a:t>
            </a:r>
            <a:r>
              <a:rPr lang="en-US" dirty="0"/>
              <a:t>Zambian </a:t>
            </a:r>
            <a:r>
              <a:rPr lang="en-US" dirty="0" smtClean="0"/>
              <a:t>Competition and </a:t>
            </a:r>
            <a:r>
              <a:rPr lang="en-US" dirty="0"/>
              <a:t>Consumer </a:t>
            </a:r>
            <a:r>
              <a:rPr lang="en-US" dirty="0" smtClean="0"/>
              <a:t>			 Protection </a:t>
            </a:r>
            <a:r>
              <a:rPr lang="en-US" dirty="0"/>
              <a:t>Commission</a:t>
            </a:r>
            <a:endParaRPr lang="en-US" sz="18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66172"/>
            <a:ext cx="1097280" cy="1181628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152400"/>
            <a:ext cx="1314839" cy="12954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4" descr="http://africananalyst.net/wp-content/uploads/2012/06/nigeria-fla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73559" y="5029200"/>
            <a:ext cx="2286000" cy="1828800"/>
          </a:xfrm>
          <a:prstGeom prst="rect">
            <a:avLst/>
          </a:prstGeom>
          <a:noFill/>
        </p:spPr>
      </p:pic>
      <p:sp>
        <p:nvSpPr>
          <p:cNvPr id="8" name="AutoShape 2" descr="data:image/jpeg;base64,/9j/4AAQSkZJRgABAQAAAQABAAD/4QBgRXhpZgAASUkqAAgAAAACADEBAgAHAAAAJgAAAGmHBAABAAAALgAAAAAAAABQaWNhc2EAAAMAAJAHAAQAAAAwMjIwAqAEAAEAAABkAAAAA6AEAAEAAABkAAAAAAAAAP/bAIQAAwICBwgICAgICAcICAgICAgICAcICAYICAgICQgICAgICAgHCAgICAgHCAgICggICAgJFQkICAsNEAgOCAgJCAEDBAQGBQYKBgYKEA0KDBANCg4NDBAPDAwNDA0ODAgODQ4NDAwMCA4QDA4LDQ0MDQ0NDAwMDA0NDA0MCA0OCA0N/8AAEQgAZABkAwERAAIRAQMRAf/EAB0AAQACAgMBAQAAAAAAAAAAAAAFBgQIAQMHCQr/xABJEAABAwICAQ8HCQUJAAAAAAABAgMEAAUGERIHCBMXGSFRVFVWkpOV09QJGCIxQWFxFCMyNHSBkbPBFSQ1QtEWJTNDU2NyobH/xAAcAQEAAQUBAQAAAAAAAAAAAAAAAwEEBQYHAgj/xABDEQABAgMBCwgHBQkBAAAAAAAAAQIDBBEhBRITMUFRUmGRodEGFBUWYoGSsQcXM1NxcsEiQkOy4SMyNXOCosLw8ST/2gAMAwEAAhEDEQA/APqnQCgFAKAUAoBQCgFAKAUAoBQHFAc0AoBQCgFAKAUAoBQCgFAKA/NxqnavGIE3K4BN5vCQJ0sAJuMtIAD7gAAD4AAG8AABQFa2/cRctXrtKZ39ANv3EXLV67Smd/QDb9xFy1eu0pnf0A2/cRctXrtKZ39ANv3EXLV67Smd/QDb9xFy1eu0pnf0A2/cRctXrtKZ39ANv3EXLV67Smd/QDb9xFy1eu0pnf0A2/cRctXrtKZ39ANv3EXLV67Smd/QEpatXG/qSSbzeidLL+JzR7BwSKAq+qn/ABO4/b5n57lAVegFAKA9U1tepCxfrmLSuQIsmZHkJtzq/wDANwbRszDMg6KilmQltxjSQNMOONqAXoltYFCxRhKVCkvw5TK2JUZ1bD7LgyW262opUg5ZgkKG8QSCMiCQQS1lURVWiY/97zLxHqeT4bbLsmO4y2+lK2lLyyWlSG3U+onRJadbXkrROitJ9tQsjMetGrb/AMX6oZOZuXNSrEiRoatatlcy1VtFotUWrVSi0WqKek63zW8qurNzuUpS49mssN2VOlJ0Qpx4JPyW3xyveMmU9ooz0VJSg6SvSWyhyYxZ4oaAUAoBQE1ZPoH/AJH/AMFAfQ+b5IW4XFa7gm+2xpM5SpiWlsvFbaZRL4bUQsAqQF6JIAGYNUqhIkN6pW9XYdO4qXHnDauoe7ylT1gn6K7BuKlx5w2rqHu8pUYJ+iuwbipcecNq6h7vKVGCforsM+weRyvEV9mTHxJbGn47rb7DqGHtJp5laXGnE5rI0kOJSoZg74pVCmCfkauxSG8oVqdITiCJOkKhG4vWuOZ6ICVBh2WyXGkzvT9JOzMpS2llektIjjNTg0Fr166s4rGpCZjXH8P1Oxej3k8kzGdPx0W9h2MRUpV+OtuimJM6lq17Gp7HTbmG9AaLE9uCkA5fNnDeG1DL3pU0FA7++fec7Ob/APOjIjLFRU2XrTP8m2dKxI8rMpfNjQnPX5uczCX2pUrZSmIs+DdaDNveBrPZrXc7ZAhOuuz7m64hxci4TdmVoodSgpS23EKQ0QpTilLjskbGllOybPBjJGYkRMpxG6Vy40hNRJZ6KqsWlURbUxovelFPONxVuPOG1dQ93lTVMbgn6K7BuKlx5w2rqHu8pUYJ+iuwbipcecNq6h7vKVGCforsG4qXHnDauoe7ylUGCforsMqJ5GW5oGQxBafXnvx3zwf7opVM4wMTRXYpr3ixsfKpW8PrL/sH+quubzNkV/xXzPtW4bUW50tVE9nDXElbWoRWgOCrapnLxuYaA4KVF43MNAcFKi8bmOQgcFKi8bm8ir4SvuyvzEexDo0fgAWzvcGaAfiazc/LJDgwnpmt/Mcx5LXZdO3Rn4LsTX1amRET9jYn9Ne82x1y+qd8th25OitJfW1PWVpUgKP7GsUAltSgA4gSYkxsqTmM0fEDxPRliQ2JTH9r+1qEnJa5aSs1HdfIt4iwkottMNHi2pkWjm9y5TU3Bd82ZcsHf0X8055fQIKAPu2PP76kuhLpBZCVqZKfX6kfJC7C3RmJ5sS29iXzdTVqyndeVLRoDgFYOp068bmGgOClReNzDQHBSovG5hoDgpUYNuYzYLCcjmkHf9oHu91SNtQtojURbDKxZ9alfaX/AM1dSzXtXfF3mY64X8Nlv5UP8qETVqZ4UAoDkVU8qULU+hqTKnZg+isp/FayP+hn94rZrqPRZeFTKldxwzkJLPhXWuhffdVWrrrEcuP4JU3H10GO5Uy3YaZfiMxkQbemOhbStLZlLhWuTnobGnYUpiSIitjClem44P5U1YzsRXw4SKlKJTchtHJeShQZueeyIr1e9Xqip+6iPiw8dbVVzXW5kTLU031MYSkuzMwRktKN/wBpCnM/w3vxq/uvER0OFTNXyNY9Hco+HOTyuSxHIzvq9eG0vprVzuaChUUAoDPg+o/H+lSsxFpFxm5MfWlYRkJD7+Lokd98bM8wp2CFMOu+m4yQqQFAtOKUghQCs0nPI5itjjSUs56qsWlq5vjnPmGT9KyykFksjIf7NqM/f0UvfodnmZ4L56Q+tgeJqHmUp75Nxd+uFdCF4x5meC+ekPrYHiacylPfJuHrhXQheMeZngvnpD62B4mqcylPfJuHrhXQheM5Gs0wXzzh9dA8TVUkZTJGTcVT0wOVaIyF4zXfXD6h1vskpv8AZtxbucaaz8oEhCmjm4hSmVgbEtaS36ACXAci4l5PrbVVpPMvMG1rr5t7YvedB5DcoJW6/Oo0NGtjOckRzWrVFSiQ0cmWllutanumvYgNJgt6GQ0Lu023lvfN/wBmsO55e7NKKvbppSGlNL/BpjOQ73LOLVccFyrVbK85j8fMg9SbWeYZdt8eXcMSxrdKnJMpyKtyInRC1KQgpLr6VKGTeisgZB5LqN4trArzaFEhQ1jRaUSxLDVZv0iy1ypyYhyjGK171crldS+ciI1VRM1W2bS3nWZ4L56Q+tgeJqPmUp75NxGvpgcn3IXjHmZ4L56Q+tgeJpzKU98m4p64V0IXjHmZ4L56Q+tgeJqvMpT3ybh64V0IXjHmZ4L56Q+tgeJpzGUX8ZNw9cK6EPxncxrN8G5b2M4nr9jtv8RXtJGWT8XyPK+l1XW4OH41NPMUj96lfaH/AMxda7Ne2f8AM7zPj+d9vE+Z3mpF1aFiKAUBmWdhlTrSX1raYLiA842jZVttFQ2RbaP51pb0ilJyBUADkCSJoSNV6I9aJlLiAjVeiPWja2rqM7GWIzMfW6UBpshDbDCVFaY0ZpIbjx0KIGkGmkpSV5AqWFuK9JxRMkaMsR99kxImRETIbdcPlRM3Guky6Et937CsxI6HiVq+epbS36quq6u5MQmVBQ+ThC3VKy+cfTbrTbivePq/u0rG9/m+7IXMzOYZrW5rV12In0Oo3V9IsvDlIsK5TXNix2qxyrZgmLEixla3Oq4SiLkpXGpW2L405AVFf0tkjubNAWAVZbMpCZkVe/6LToCJTZyyS8w8BkZriqjSKjoKw3Y0tavmn1OFtjNfAWHExt+01fNv1+JWjViY0VQoKAUKkjbUjRPx/QVI0mZiOzFX1qV9pf8AzF1cTXtn/M7zJ5z28T5neakVVmWIoBQAGgGdCtRnVRVRnVAKqUFUAoBQElbfon4/oKkaTsxH0tn+TCsTjjjhn3cFxa3CAuLkCtRUQP3T1AnezzNb2+48B7lctbbcf6HSIlwpaI9XrfW240y9x07lpYeP3fpxfCVF0LL693A8dXpXtbU4DctLDx+79OL4SnQsvr3cB1ele1tTgNy0sPH7v04vhKdCy+vdwHV6V7W1OA3LSw8fu/Ti+Ep0LL693AdXpXtbU4DctLDx+79OL4SnQsvr3cB1ele1tTgNy0sPH7v04vhKdCy+vdwHV6V7W1OA3LSw8fu/Ti+Ep0LL693AdXpXtbU4DctLDx+79OL4SnQsvr3cB1ele1tTgNy0sPH7v04vhKdCy+vdwHV6V7W1OA3LSw8fu/Ti+Ep0LL693AdXpXtbU4DctbDx+79OL4SnQsvr3cB1dle1tTgSVs8mRh1CSFSrs4Sc8y8wjIZAZZIigezPP17/AMK9dDS+vaek5PyqZ9v6G3tZ82UUAoBQCgFAKAUAoBQCgFAKAUAoBQCgFAKAUAoBQCgFAKAUB//Z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0" y="-422275"/>
            <a:ext cx="819150" cy="81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4" descr="data:image/jpeg;base64,/9j/4AAQSkZJRgABAQAAAQABAAD/4QBgRXhpZgAASUkqAAgAAAACADEBAgAHAAAAJgAAAGmHBAABAAAALgAAAAAAAABQaWNhc2EAAAMAAJAHAAQAAAAwMjIwAqAEAAEAAABkAAAAA6AEAAEAAABkAAAAAAAAAP/bAIQAAwICBwgICAgICAcICAgICAgICAcICAYICAgICQgICAgICAgHCAgICAgHCAgICggICAgJFQkICAsNEAgOCAgJCAEDBAQGBQYKBgYKEA0KDBANCg4NDBAPDAwNDA0ODAgODQ4NDAwMCA4QDA4LDQ0MDQ0NDAwMDA0NDA0MCA0OCA0N/8AAEQgAZABkAwERAAIRAQMRAf/EAB0AAQACAgMBAQAAAAAAAAAAAAAFBgQIAQMHCQr/xABJEAABAwICAQ8HCQUJAAAAAAABAgMEAAUGERIHCBMXGSFRVFVWkpOV09QJGCIxQWFxFCMyNHSBkbPBFSQ1QtEWJTNDU2NyobH/xAAcAQEAAQUBAQAAAAAAAAAAAAAAAwEEBQYHAgj/xABDEQABAgMBCwgHBQkBAAAAAAAAAQIDBBEhBRITMUFRUmGRodEGFBUWYoGSsQcXM1NxcsEiQkOy4SMyNXOCosLw8ST/2gAMAwEAAhEDEQA/APqnQCgFAKAUAoBQCgFAKAUAoBQHFAc0AoBQCgFAKAUAoBQCgFAKA/NxqnavGIE3K4BN5vCQJ0sAJuMtIAD7gAAD4AAG8AABQFa2/cRctXrtKZ39ANv3EXLV67Smd/QDb9xFy1eu0pnf0A2/cRctXrtKZ39ANv3EXLV67Smd/QDb9xFy1eu0pnf0A2/cRctXrtKZ39ANv3EXLV67Smd/QDb9xFy1eu0pnf0A2/cRctXrtKZ39ANv3EXLV67Smd/QEpatXG/qSSbzeidLL+JzR7BwSKAq+qn/ABO4/b5n57lAVegFAKA9U1tepCxfrmLSuQIsmZHkJtzq/wDANwbRszDMg6KilmQltxjSQNMOONqAXoltYFCxRhKVCkvw5TK2JUZ1bD7LgyW262opUg5ZgkKG8QSCMiCQQS1lURVWiY/97zLxHqeT4bbLsmO4y2+lK2lLyyWlSG3U+onRJadbXkrROitJ9tQsjMetGrb/AMX6oZOZuXNSrEiRoatatlcy1VtFotUWrVSi0WqKek63zW8qurNzuUpS49mssN2VOlJ0Qpx4JPyW3xyveMmU9ooz0VJSg6SvSWyhyYxZ4oaAUAoBQE1ZPoH/AJH/AMFAfQ+b5IW4XFa7gm+2xpM5SpiWlsvFbaZRL4bUQsAqQF6JIAGYNUqhIkN6pW9XYdO4qXHnDauoe7ylT1gn6K7BuKlx5w2rqHu8pUYJ+iuwbipcecNq6h7vKVGCforsM+weRyvEV9mTHxJbGn47rb7DqGHtJp5laXGnE5rI0kOJSoZg74pVCmCfkauxSG8oVqdITiCJOkKhG4vWuOZ6ICVBh2WyXGkzvT9JOzMpS2llektIjjNTg0Fr166s4rGpCZjXH8P1Oxej3k8kzGdPx0W9h2MRUpV+OtuimJM6lq17Gp7HTbmG9AaLE9uCkA5fNnDeG1DL3pU0FA7++fec7Ob/APOjIjLFRU2XrTP8m2dKxI8rMpfNjQnPX5uczCX2pUrZSmIs+DdaDNveBrPZrXc7ZAhOuuz7m64hxci4TdmVoodSgpS23EKQ0QpTilLjskbGllOybPBjJGYkRMpxG6Vy40hNRJZ6KqsWlURbUxovelFPONxVuPOG1dQ93lTVMbgn6K7BuKlx5w2rqHu8pUYJ+iuwbipcecNq6h7vKVGCforsG4qXHnDauoe7ylUGCforsMqJ5GW5oGQxBafXnvx3zwf7opVM4wMTRXYpr3ixsfKpW8PrL/sH+quubzNkV/xXzPtW4bUW50tVE9nDXElbWoRWgOCrapnLxuYaA4KVF43MNAcFKi8bmOQgcFKi8bm8ir4SvuyvzEexDo0fgAWzvcGaAfiazc/LJDgwnpmt/Mcx5LXZdO3Rn4LsTX1amRET9jYn9Ne82x1y+qd8th25OitJfW1PWVpUgKP7GsUAltSgA4gSYkxsqTmM0fEDxPRliQ2JTH9r+1qEnJa5aSs1HdfIt4iwkottMNHi2pkWjm9y5TU3Bd82ZcsHf0X8055fQIKAPu2PP76kuhLpBZCVqZKfX6kfJC7C3RmJ5sS29iXzdTVqyndeVLRoDgFYOp068bmGgOClReNzDQHBSovG5hoDgpUYNuYzYLCcjmkHf9oHu91SNtQtojURbDKxZ9alfaX/AM1dSzXtXfF3mY64X8Nlv5UP8qETVqZ4UAoDkVU8qULU+hqTKnZg+isp/FayP+hn94rZrqPRZeFTKldxwzkJLPhXWuhffdVWrrrEcuP4JU3H10GO5Uy3YaZfiMxkQbemOhbStLZlLhWuTnobGnYUpiSIitjClem44P5U1YzsRXw4SKlKJTchtHJeShQZueeyIr1e9Xqip+6iPiw8dbVVzXW5kTLU031MYSkuzMwRktKN/wBpCnM/w3vxq/uvER0OFTNXyNY9Hco+HOTyuSxHIzvq9eG0vprVzuaChUUAoDPg+o/H+lSsxFpFxm5MfWlYRkJD7+Lokd98bM8wp2CFMOu+m4yQqQFAtOKUghQCs0nPI5itjjSUs56qsWlq5vjnPmGT9KyykFksjIf7NqM/f0UvfodnmZ4L56Q+tgeJqHmUp75Nxd+uFdCF4x5meC+ekPrYHiacylPfJuHrhXQheMeZngvnpD62B4mqcylPfJuHrhXQheM5Gs0wXzzh9dA8TVUkZTJGTcVT0wOVaIyF4zXfXD6h1vskpv8AZtxbucaaz8oEhCmjm4hSmVgbEtaS36ACXAci4l5PrbVVpPMvMG1rr5t7YvedB5DcoJW6/Oo0NGtjOckRzWrVFSiQ0cmWllutanumvYgNJgt6GQ0Lu023lvfN/wBmsO55e7NKKvbppSGlNL/BpjOQ73LOLVccFyrVbK85j8fMg9SbWeYZdt8eXcMSxrdKnJMpyKtyInRC1KQgpLr6VKGTeisgZB5LqN4trArzaFEhQ1jRaUSxLDVZv0iy1ypyYhyjGK171crldS+ciI1VRM1W2bS3nWZ4L56Q+tgeJqPmUp75NxGvpgcn3IXjHmZ4L56Q+tgeJpzKU98m4p64V0IXjHmZ4L56Q+tgeJqvMpT3ybh64V0IXjHmZ4L56Q+tgeJpzGUX8ZNw9cK6EPxncxrN8G5b2M4nr9jtv8RXtJGWT8XyPK+l1XW4OH41NPMUj96lfaH/AMxda7Ne2f8AM7zPj+d9vE+Z3mpF1aFiKAUBmWdhlTrSX1raYLiA842jZVttFQ2RbaP51pb0ilJyBUADkCSJoSNV6I9aJlLiAjVeiPWja2rqM7GWIzMfW6UBpshDbDCVFaY0ZpIbjx0KIGkGmkpSV5AqWFuK9JxRMkaMsR99kxImRETIbdcPlRM3Guky6Et937CsxI6HiVq+epbS36quq6u5MQmVBQ+ThC3VKy+cfTbrTbivePq/u0rG9/m+7IXMzOYZrW5rV12In0Oo3V9IsvDlIsK5TXNix2qxyrZgmLEixla3Oq4SiLkpXGpW2L405AVFf0tkjubNAWAVZbMpCZkVe/6LToCJTZyyS8w8BkZriqjSKjoKw3Y0tavmn1OFtjNfAWHExt+01fNv1+JWjViY0VQoKAUKkjbUjRPx/QVI0mZiOzFX1qV9pf8AzF1cTXtn/M7zJ5z28T5neakVVmWIoBQAGgGdCtRnVRVRnVAKqUFUAoBQElbfon4/oKkaTsxH0tn+TCsTjjjhn3cFxa3CAuLkCtRUQP3T1AnezzNb2+48B7lctbbcf6HSIlwpaI9XrfW240y9x07lpYeP3fpxfCVF0LL693A8dXpXtbU4DctLDx+79OL4SnQsvr3cB1ele1tTgNy0sPH7v04vhKdCy+vdwHV6V7W1OA3LSw8fu/Ti+Ep0LL693AdXpXtbU4DctLDx+79OL4SnQsvr3cB1ele1tTgNy0sPH7v04vhKdCy+vdwHV6V7W1OA3LSw8fu/Ti+Ep0LL693AdXpXtbU4DctLDx+79OL4SnQsvr3cB1ele1tTgNy0sPH7v04vhKdCy+vdwHV6V7W1OA3LSw8fu/Ti+Ep0LL693AdXpXtbU4DctbDx+79OL4SnQsvr3cB1dle1tTgSVs8mRh1CSFSrs4Sc8y8wjIZAZZIigezPP17/AMK9dDS+vaek5PyqZ9v6G3tZ82UUAoBQCgFAKAUAoBQCgFAKAUAoBQCgFAKAUAoBQCgFAKAUB//Z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152400" y="-269875"/>
            <a:ext cx="819150" cy="81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http://t1.gstatic.com/images?q=tbn:ANd9GcQq1mQlZuNRkb8qgQ6x_LpqkH1gCafr3XGST37_qPd3P_hQyRH_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10" y="5021424"/>
            <a:ext cx="22860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[Flag of Egypt]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559" y="5036976"/>
            <a:ext cx="2286000" cy="1821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t3.gstatic.com/images?q=tbn:ANd9GcSudwSJjVg6bBG65FKjqQ1C-Kwc1GT54JlAHioJq8Z131dDxQJ8zw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036976"/>
            <a:ext cx="2286000" cy="1821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t0.gstatic.com/images?q=tbn:ANd9GcSjZSbHPUpPSOR_PjvCLZXOP-LTOdUmqSrtPp4-vq2dquqA5e34PA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036976"/>
            <a:ext cx="2286000" cy="1821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6092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631</TotalTime>
  <Words>847</Words>
  <Application>Microsoft Office PowerPoint</Application>
  <PresentationFormat>On-screen Show (4:3)</PresentationFormat>
  <Paragraphs>147</Paragraphs>
  <Slides>19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The Fifth Annual African Dialogue  Consumer Protection Conference</vt:lpstr>
      <vt:lpstr>The FTC’s International Cooperation The Office of International Affairs   (Consumer Protection) * Provide litigation support * Expand cooperation and information sharing *Develop international e-commerce policies *Provide international technical assistance/collaborations</vt:lpstr>
      <vt:lpstr>INCREASED FTC CROSS BORDER COLLABORATION</vt:lpstr>
      <vt:lpstr>THE AFRICAN CONSUMER  PROTECTION DIALOGUE  * Sharing Information * Best Practices * Cross Border Enforcement Collaboration . . . </vt:lpstr>
      <vt:lpstr>African Dialogue &amp; U.S. FTC</vt:lpstr>
      <vt:lpstr>African Dialogue &amp; U.S. FTC</vt:lpstr>
      <vt:lpstr>African Dialogue &amp; U.S. FTC</vt:lpstr>
      <vt:lpstr>African Dialogue &amp; U.S. FTC</vt:lpstr>
      <vt:lpstr>PowerPoint Presentation</vt:lpstr>
      <vt:lpstr>African Dialogue &amp; U.S. FTC</vt:lpstr>
      <vt:lpstr>African Dialogue &amp; U.S. FTC</vt:lpstr>
      <vt:lpstr>PowerPoint Presentation</vt:lpstr>
      <vt:lpstr>PowerPoint Presentation</vt:lpstr>
      <vt:lpstr>International Consumer Protection and Enforcement Network (ICPEN)</vt:lpstr>
      <vt:lpstr>APRIL 2013 ICPEN Updates</vt:lpstr>
      <vt:lpstr>Mission</vt:lpstr>
      <vt:lpstr>PowerPoint Presentation</vt:lpstr>
      <vt:lpstr>PowerPoint Presentation</vt:lpstr>
      <vt:lpstr>African Dialogue, Zambia CCPC  &amp; U.S. FTC</vt:lpstr>
    </vt:vector>
  </TitlesOfParts>
  <Company>Federal Trade Commission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U.S. FTC’s African Consumer Protection Dialogue</dc:title>
  <dc:creator>Federal Trade Commission</dc:creator>
  <cp:lastModifiedBy>Federal Trade Commission</cp:lastModifiedBy>
  <cp:revision>37</cp:revision>
  <cp:lastPrinted>2013-08-28T00:30:27Z</cp:lastPrinted>
  <dcterms:created xsi:type="dcterms:W3CDTF">2013-06-13T14:39:29Z</dcterms:created>
  <dcterms:modified xsi:type="dcterms:W3CDTF">2013-09-05T17:36:53Z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