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5476" autoAdjust="0"/>
  </p:normalViewPr>
  <p:slideViewPr>
    <p:cSldViewPr snapToGrid="0">
      <p:cViewPr varScale="1">
        <p:scale>
          <a:sx n="92" d="100"/>
          <a:sy n="92" d="100"/>
        </p:scale>
        <p:origin x="136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A707DA-A91C-4130-96C8-B5084866DEA3}" type="datetimeFigureOut">
              <a:rPr lang="ko-KR" altLang="en-US" smtClean="0"/>
              <a:t>2022-11-30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88B95-9F1B-4832-ACD8-D534BEAA62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5876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Fig. 4. Heatmap showing the dislocation rates by age group and cup type. DMC: dual mobility cup.</a:t>
            </a:r>
          </a:p>
          <a:p/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88B95-9F1B-4832-ACD8-D534BEAA6262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3631823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>
          <a:xfrm>
            <a:off x="395536" y="209372"/>
            <a:ext cx="8280400" cy="720725"/>
          </a:xfrm>
        </p:spPr>
        <p:txBody>
          <a:bodyPr>
            <a:noAutofit/>
          </a:bodyPr>
          <a:lstStyle>
            <a:lvl1pPr marL="0" indent="0">
              <a:buNone/>
              <a:defRPr sz="1600" b="1" baseline="0">
                <a:latin typeface="Noto Sans Korean"/>
              </a:defRPr>
            </a:lvl1pPr>
            <a:lvl2pPr>
              <a:buNone/>
              <a:defRPr sz="1200" baseline="0">
                <a:latin typeface="Times New Roman" pitchFamily="18" charset="0"/>
              </a:defRPr>
            </a:lvl2pPr>
            <a:lvl3pPr>
              <a:buNone/>
              <a:defRPr sz="1200" baseline="0">
                <a:latin typeface="Times New Roman" pitchFamily="18" charset="0"/>
              </a:defRPr>
            </a:lvl3pPr>
            <a:lvl4pPr>
              <a:buNone/>
              <a:defRPr sz="1200" baseline="0">
                <a:latin typeface="Times New Roman" pitchFamily="18" charset="0"/>
              </a:defRPr>
            </a:lvl4pPr>
            <a:lvl5pPr>
              <a:buNone/>
              <a:defRPr sz="1200" baseline="0">
                <a:latin typeface="Times New Roman" pitchFamily="18" charset="0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8" name="텍스트 개체 틀 6"/>
          <p:cNvSpPr>
            <a:spLocks noGrp="1"/>
          </p:cNvSpPr>
          <p:nvPr>
            <p:ph type="body" sz="quarter" idx="14"/>
          </p:nvPr>
        </p:nvSpPr>
        <p:spPr>
          <a:xfrm>
            <a:off x="395536" y="6381328"/>
            <a:ext cx="8280400" cy="361429"/>
          </a:xfrm>
        </p:spPr>
        <p:txBody>
          <a:bodyPr>
            <a:noAutofit/>
          </a:bodyPr>
          <a:lstStyle>
            <a:lvl1pPr marL="0" indent="0">
              <a:buNone/>
              <a:defRPr sz="900" baseline="0">
                <a:latin typeface="Times New Roman" pitchFamily="18" charset="0"/>
                <a:cs typeface="Times New Roman" panose="02020603050405020304" pitchFamily="18" charset="0"/>
              </a:defRPr>
            </a:lvl1pPr>
            <a:lvl2pPr>
              <a:buNone/>
              <a:defRPr sz="900" baseline="0">
                <a:latin typeface="Times New Roman" pitchFamily="18" charset="0"/>
              </a:defRPr>
            </a:lvl2pPr>
            <a:lvl3pPr>
              <a:buNone/>
              <a:defRPr sz="900" baseline="0">
                <a:latin typeface="Times New Roman" pitchFamily="18" charset="0"/>
              </a:defRPr>
            </a:lvl3pPr>
            <a:lvl4pPr>
              <a:buNone/>
              <a:defRPr sz="900" baseline="0">
                <a:latin typeface="Times New Roman" pitchFamily="18" charset="0"/>
              </a:defRPr>
            </a:lvl4pPr>
            <a:lvl5pPr>
              <a:buNone/>
              <a:defRPr sz="900" baseline="0">
                <a:latin typeface="Times New Roman" pitchFamily="18" charset="0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00788171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3496C-8062-40A8-A7A5-152E43F7906E}" type="datetimeFigureOut">
              <a:rPr lang="ko-KR" altLang="en-US" smtClean="0"/>
              <a:t>2022-11-30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FF305-D078-4E3F-97D8-75B3CDC791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9256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3" Type="http://schemas.openxmlformats.org/officeDocument/2006/relationships/hyperlink" Target="https://e-kcj.org/ViewImage.php?Type=F&amp;aid=706761&amp;id=F1&amp;afn=54_KCJ_51_X_e69&amp;fn=kcj-51-e69-g001_0054KCJ#B1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oi.org/10.4070/kcj.2021.0102" TargetMode="External"/><Relationship Id="rId5" Type="http://schemas.openxmlformats.org/officeDocument/2006/relationships/image" Target="../media/image1.tiff"/><Relationship Id="rId6" Type="http://schemas.openxmlformats.org/officeDocument/2006/relationships/hyperlink" Target="https://doi.org/10.4055/cios2445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C4CE81-4343-497E-862F-089F5B1333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t>Fig. 4. Heatmap showing the dislocation rates by age group and cup type. DMC: dual mobility cup.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C60A4F1-3871-41FF-BEFF-E7C5EE8157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Clin Orthop Surg 2025 Aug;17(4):588-598. </a:t>
            </a:r>
            <a:r>
              <a:rPr>
                <a:hlinkClick r:id="rId6"/>
              </a:rPr>
              <a:t>https://doi.org/10.4055/cios24457</a:t>
            </a:r>
            <a:endParaRPr lang="ko-KR" altLang="en-US" dirty="0">
              <a:cs typeface="Times New Roman" panose="02020603050405020304" pitchFamily="18" charset="0"/>
            </a:endParaRPr>
          </a:p>
        </p:txBody>
      </p:sp>
      <p:pic>
        <p:nvPicPr>
          <p:cNvPr id="6" name="Picture 5" descr="cios-17-588-g004.t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2767" y="1143000"/>
            <a:ext cx="637846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010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4446</TotalTime>
  <Words>65</Words>
  <Application>Microsoft Office PowerPoint</Application>
  <PresentationFormat>화면 슬라이드 쇼(4:3)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Noto Sans Korean</vt:lpstr>
      <vt:lpstr>맑은 고딕</vt:lpstr>
      <vt:lpstr>Arial</vt:lpstr>
      <vt:lpstr>Calibri</vt:lpstr>
      <vt:lpstr>Calibri Light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프레젠테이션6</dc:title>
  <dc:creator>Hyunji Kwon</dc:creator>
  <dc:description/>
  <cp:lastModifiedBy>ME</cp:lastModifiedBy>
  <cp:revision>133</cp:revision>
  <dcterms:created xsi:type="dcterms:W3CDTF">2019-01-08T00:42:04Z</dcterms:created>
  <dcterms:modified xsi:type="dcterms:W3CDTF">2022-11-30T05:38:40Z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프레젠테이션6</vt:lpwstr>
  </property>
  <property fmtid="{D5CDD505-2E9C-101B-9397-08002B2CF9AE}" pid="3" name="SlideDescription">
    <vt:lpwstr/>
  </property>
</Properties>
</file>