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.xml" ContentType="application/vnd.openxmlformats-officedocument.presentationml.slideLayout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3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4.xml" ContentType="application/vnd.openxmlformats-officedocument.presentationml.slideLayout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5.xml" ContentType="application/vnd.openxmlformats-officedocument.presentationml.slideLayout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6.xml" ContentType="application/vnd.openxmlformats-officedocument.presentationml.slideLayout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7.xml" ContentType="application/vnd.openxmlformats-officedocument.presentationml.slideLayout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slideLayouts/slideLayout8.xml" ContentType="application/vnd.openxmlformats-officedocument.presentationml.slideLayout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9.xml" ContentType="application/vnd.openxmlformats-officedocument.presentationml.slideLayout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1.xml" ContentType="application/vnd.openxmlformats-officedocument.presentationml.slideLayout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slideLayouts/slideLayout12.xml" ContentType="application/vnd.openxmlformats-officedocument.presentationml.slideLayout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slideLayouts/slideLayout13.xml" ContentType="application/vnd.openxmlformats-officedocument.presentationml.slideLayout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slideLayouts/slideLayout14.xml" ContentType="application/vnd.openxmlformats-officedocument.presentationml.slideLayout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slideLayouts/slideLayout15.xml" ContentType="application/vnd.openxmlformats-officedocument.presentationml.slideLayout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slideLayouts/slideLayout16.xml" ContentType="application/vnd.openxmlformats-officedocument.presentationml.slideLayout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slideLayouts/slideLayout17.xml" ContentType="application/vnd.openxmlformats-officedocument.presentationml.slideLayout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slideLayouts/slideLayout18.xml" ContentType="application/vnd.openxmlformats-officedocument.presentationml.slideLayout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slides/slide2.xml" ContentType="application/vnd.openxmlformats-officedocument.presentationml.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removePersonalInfoOnSave="1">
  <p:sldMasterIdLst>
    <p:sldMasterId id="2147483688" r:id="rId1"/>
  </p:sldMasterIdLst>
  <p:notesMasterIdLst>
    <p:notesMasterId r:id="rId2"/>
  </p:notesMasterIdLst>
  <p:handoutMasterIdLst>
    <p:handoutMasterId r:id="rId3"/>
  </p:handoutMasterIdLst>
  <p:sldIdLst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</p:sldIdLst>
  <p:sldSz type="screen16x9" cy="5143500" cx="9144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2" name="作者" initials="A" lastIdx="0" clrIdx="1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2AA1B1"/>
    <a:srgbClr val="52E69F"/>
    <a:srgbClr val="343739"/>
    <a:srgbClr val="83DC7D"/>
    <a:srgbClr val="A5CE62"/>
    <a:srgbClr val="C0BF51"/>
    <a:srgbClr val="D6AF4C"/>
    <a:srgbClr val="E69F52"/>
    <a:srgbClr val="E2A856"/>
    <a:srgbClr val="D9AA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0188" autoAdjust="0"/>
    <p:restoredTop sz="94660"/>
  </p:normalViewPr>
  <p:slideViewPr>
    <p:cSldViewPr showGuides="1" snapToGrid="0">
      <p:cViewPr varScale="1">
        <p:scale>
          <a:sx n="117" d="100"/>
          <a:sy n="117" d="100"/>
        </p:scale>
        <p:origin x="710" y="77"/>
      </p:cViewPr>
      <p:guideLst>
        <p:guide orient="horz" pos="1684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commentAuthors" Target="commentAuthors.xml"/><Relationship Id="rId28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35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1048736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37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72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BFF339DE-EEE7-4EFD-934B-E270273A9911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30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731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873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altLang="en-US" lang="zh-CN"/>
          </a:p>
        </p:txBody>
      </p:sp>
      <p:sp>
        <p:nvSpPr>
          <p:cNvPr id="104873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F3E38BA-6584-4C93-AF50-D4036B68C5C3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image" Target="../media/image1.png"/><Relationship Id="rId3" Type="http://schemas.openxmlformats.org/officeDocument/2006/relationships/tags" Target="../tags/tag2.xml"/><Relationship Id="rId4" Type="http://schemas.openxmlformats.org/officeDocument/2006/relationships/image" Target="../media/image2.png"/><Relationship Id="rId5" Type="http://schemas.openxmlformats.org/officeDocument/2006/relationships/tags" Target="../tags/tag3.xml"/><Relationship Id="rId6" Type="http://schemas.openxmlformats.org/officeDocument/2006/relationships/image" Target="../media/image3.png"/><Relationship Id="rId7" Type="http://schemas.openxmlformats.org/officeDocument/2006/relationships/tags" Target="../tags/tag4.xml"/><Relationship Id="rId8" Type="http://schemas.openxmlformats.org/officeDocument/2006/relationships/tags" Target="../tags/tag5.xml"/><Relationship Id="rId9" Type="http://schemas.openxmlformats.org/officeDocument/2006/relationships/tags" Target="../tags/tag6.xml"/><Relationship Id="rId10" Type="http://schemas.openxmlformats.org/officeDocument/2006/relationships/tags" Target="../tags/tag7.xml"/><Relationship Id="rId1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tags" Target="../tags/tag9.xml"/><Relationship Id="rId3" Type="http://schemas.openxmlformats.org/officeDocument/2006/relationships/image" Target="../media/image4.png"/><Relationship Id="rId4" Type="http://schemas.openxmlformats.org/officeDocument/2006/relationships/tags" Target="../tags/tag10.xml"/><Relationship Id="rId5" Type="http://schemas.openxmlformats.org/officeDocument/2006/relationships/image" Target="../media/image5.png"/><Relationship Id="rId6" Type="http://schemas.openxmlformats.org/officeDocument/2006/relationships/tags" Target="../tags/tag11.xml"/><Relationship Id="rId7" Type="http://schemas.openxmlformats.org/officeDocument/2006/relationships/tags" Target="../tags/tag12.xml"/><Relationship Id="rId8" Type="http://schemas.openxmlformats.org/officeDocument/2006/relationships/tags" Target="../tags/tag13.xml"/><Relationship Id="rId9" Type="http://schemas.openxmlformats.org/officeDocument/2006/relationships/tags" Target="../tags/tag14.xml"/><Relationship Id="rId10" Type="http://schemas.openxmlformats.org/officeDocument/2006/relationships/tags" Target="../tags/tag15.xml"/><Relationship Id="rId1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tags" Target="../tags/tag16.xml"/><Relationship Id="rId3" Type="http://schemas.openxmlformats.org/officeDocument/2006/relationships/image" Target="../media/image3.png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image" Target="../media/image4.png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image" Target="../media/image4.png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tags" Target="../tags/tag33.xml"/><Relationship Id="rId8" Type="http://schemas.openxmlformats.org/officeDocument/2006/relationships/tags" Target="../tags/tag34.xml"/><Relationship Id="rId9" Type="http://schemas.openxmlformats.org/officeDocument/2006/relationships/tags" Target="../tags/tag35.xml"/><Relationship Id="rId10" Type="http://schemas.openxmlformats.org/officeDocument/2006/relationships/tags" Target="../tags/tag36.xml"/><Relationship Id="rId1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tags" Target="../tags/tag37.xml"/><Relationship Id="rId3" Type="http://schemas.openxmlformats.org/officeDocument/2006/relationships/image" Target="../media/image7.png"/><Relationship Id="rId4" Type="http://schemas.openxmlformats.org/officeDocument/2006/relationships/tags" Target="../tags/tag38.xml"/><Relationship Id="rId5" Type="http://schemas.openxmlformats.org/officeDocument/2006/relationships/image" Target="../media/image8.png"/><Relationship Id="rId6" Type="http://schemas.openxmlformats.org/officeDocument/2006/relationships/tags" Target="../tags/tag39.xml"/><Relationship Id="rId7" Type="http://schemas.openxmlformats.org/officeDocument/2006/relationships/tags" Target="../tags/tag40.xml"/><Relationship Id="rId8" Type="http://schemas.openxmlformats.org/officeDocument/2006/relationships/tags" Target="../tags/tag41.xml"/><Relationship Id="rId9" Type="http://schemas.openxmlformats.org/officeDocument/2006/relationships/tags" Target="../tags/tag42.xml"/><Relationship Id="rId10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image" Target="../media/image4.png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tags" Target="../tags/tag52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image" Target="../media/image4.png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tags" Target="../tags/tag58.xml"/><Relationship Id="rId8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image" Target="../media/image4.png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tags" Target="../tags/tag64.xml"/><Relationship Id="rId3" Type="http://schemas.openxmlformats.org/officeDocument/2006/relationships/image" Target="../media/image3.png"/><Relationship Id="rId4" Type="http://schemas.openxmlformats.org/officeDocument/2006/relationships/tags" Target="../tags/tag65.xml"/><Relationship Id="rId5" Type="http://schemas.openxmlformats.org/officeDocument/2006/relationships/tags" Target="../tags/tag66.xml"/><Relationship Id="rId6" Type="http://schemas.openxmlformats.org/officeDocument/2006/relationships/tags" Target="../tags/tag67.xml"/><Relationship Id="rId7" Type="http://schemas.openxmlformats.org/officeDocument/2006/relationships/tags" Target="../tags/tag68.xml"/><Relationship Id="rId8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image" Target="../media/image4.png"/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image" Target="../media/image5.png"/><Relationship Id="rId4" Type="http://schemas.openxmlformats.org/officeDocument/2006/relationships/tags" Target="../tags/tag76.xml"/><Relationship Id="rId5" Type="http://schemas.openxmlformats.org/officeDocument/2006/relationships/image" Target="../media/image4.png"/><Relationship Id="rId6" Type="http://schemas.openxmlformats.org/officeDocument/2006/relationships/tags" Target="../tags/tag77.xml"/><Relationship Id="rId7" Type="http://schemas.openxmlformats.org/officeDocument/2006/relationships/tags" Target="../tags/tag78.xml"/><Relationship Id="rId8" Type="http://schemas.openxmlformats.org/officeDocument/2006/relationships/tags" Target="../tags/tag79.xml"/><Relationship Id="rId9" Type="http://schemas.openxmlformats.org/officeDocument/2006/relationships/tags" Target="../tags/tag80.xml"/><Relationship Id="rId10" Type="http://schemas.openxmlformats.org/officeDocument/2006/relationships/tags" Target="../tags/tag81.xml"/><Relationship Id="rId1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tags" Target="../tags/tag82.xml"/><Relationship Id="rId2" Type="http://schemas.openxmlformats.org/officeDocument/2006/relationships/tags" Target="../tags/tag83.xml"/><Relationship Id="rId3" Type="http://schemas.openxmlformats.org/officeDocument/2006/relationships/image" Target="../media/image4.png"/><Relationship Id="rId4" Type="http://schemas.openxmlformats.org/officeDocument/2006/relationships/tags" Target="../tags/tag84.xml"/><Relationship Id="rId5" Type="http://schemas.openxmlformats.org/officeDocument/2006/relationships/tags" Target="../tags/tag85.xml"/><Relationship Id="rId6" Type="http://schemas.openxmlformats.org/officeDocument/2006/relationships/tags" Target="../tags/tag86.xml"/><Relationship Id="rId7" Type="http://schemas.openxmlformats.org/officeDocument/2006/relationships/tags" Target="../tags/tag87.xml"/><Relationship Id="rId8" Type="http://schemas.openxmlformats.org/officeDocument/2006/relationships/tags" Target="../tags/tag88.xml"/><Relationship Id="rId9" Type="http://schemas.openxmlformats.org/officeDocument/2006/relationships/tags" Target="../tags/tag89.xml"/><Relationship Id="rId10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image" Target="../media/image4.png"/><Relationship Id="rId4" Type="http://schemas.openxmlformats.org/officeDocument/2006/relationships/tags" Target="../tags/tag92.xml"/><Relationship Id="rId5" Type="http://schemas.openxmlformats.org/officeDocument/2006/relationships/tags" Target="../tags/tag93.xml"/><Relationship Id="rId6" Type="http://schemas.openxmlformats.org/officeDocument/2006/relationships/tags" Target="../tags/tag94.xml"/><Relationship Id="rId7" Type="http://schemas.openxmlformats.org/officeDocument/2006/relationships/tags" Target="../tags/tag95.xml"/><Relationship Id="rId8" Type="http://schemas.openxmlformats.org/officeDocument/2006/relationships/tags" Target="../tags/tag96.xml"/><Relationship Id="rId9" Type="http://schemas.openxmlformats.org/officeDocument/2006/relationships/tags" Target="../tags/tag97.xml"/><Relationship Id="rId10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image" Target="../media/image5.png"/><Relationship Id="rId5" Type="http://schemas.openxmlformats.org/officeDocument/2006/relationships/tags" Target="../tags/tag101.xml"/><Relationship Id="rId6" Type="http://schemas.openxmlformats.org/officeDocument/2006/relationships/image" Target="../media/image4.png"/><Relationship Id="rId7" Type="http://schemas.openxmlformats.org/officeDocument/2006/relationships/tags" Target="../tags/tag102.xml"/><Relationship Id="rId8" Type="http://schemas.openxmlformats.org/officeDocument/2006/relationships/tags" Target="../tags/tag103.xml"/><Relationship Id="rId9" Type="http://schemas.openxmlformats.org/officeDocument/2006/relationships/tags" Target="../tags/tag104.xml"/><Relationship Id="rId10" Type="http://schemas.openxmlformats.org/officeDocument/2006/relationships/tags" Target="../tags/tag105.xml"/><Relationship Id="rId11" Type="http://schemas.openxmlformats.org/officeDocument/2006/relationships/tags" Target="../tags/tag106.xml"/><Relationship Id="rId12" Type="http://schemas.openxmlformats.org/officeDocument/2006/relationships/tags" Target="../tags/tag107.xml"/><Relationship Id="rId13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tags" Target="../tags/tag108.xml"/><Relationship Id="rId2" Type="http://schemas.openxmlformats.org/officeDocument/2006/relationships/tags" Target="../tags/tag109.xml"/><Relationship Id="rId3" Type="http://schemas.openxmlformats.org/officeDocument/2006/relationships/image" Target="../media/image4.png"/><Relationship Id="rId4" Type="http://schemas.openxmlformats.org/officeDocument/2006/relationships/tags" Target="../tags/tag110.xml"/><Relationship Id="rId5" Type="http://schemas.openxmlformats.org/officeDocument/2006/relationships/tags" Target="../tags/tag111.xml"/><Relationship Id="rId6" Type="http://schemas.openxmlformats.org/officeDocument/2006/relationships/tags" Target="../tags/tag112.xml"/><Relationship Id="rId7" Type="http://schemas.openxmlformats.org/officeDocument/2006/relationships/tags" Target="../tags/tag113.xml"/><Relationship Id="rId8" Type="http://schemas.openxmlformats.org/officeDocument/2006/relationships/tags" Target="../tags/tag114.xml"/><Relationship Id="rId9" Type="http://schemas.openxmlformats.org/officeDocument/2006/relationships/tags" Target="../tags/tag115.xml"/><Relationship Id="rId10" Type="http://schemas.openxmlformats.org/officeDocument/2006/relationships/tags" Target="../tags/tag116.xml"/><Relationship Id="rId11" Type="http://schemas.openxmlformats.org/officeDocument/2006/relationships/tags" Target="../tags/tag117.xml"/><Relationship Id="rId12" Type="http://schemas.openxmlformats.org/officeDocument/2006/relationships/slideMaster" Target="../slideMasters/slideMaster1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image" Target="../media/image5.png"/><Relationship Id="rId5" Type="http://schemas.openxmlformats.org/officeDocument/2006/relationships/tags" Target="../tags/tag121.xml"/><Relationship Id="rId6" Type="http://schemas.openxmlformats.org/officeDocument/2006/relationships/image" Target="../media/image4.png"/><Relationship Id="rId7" Type="http://schemas.openxmlformats.org/officeDocument/2006/relationships/tags" Target="../tags/tag122.xml"/><Relationship Id="rId8" Type="http://schemas.openxmlformats.org/officeDocument/2006/relationships/tags" Target="../tags/tag123.xml"/><Relationship Id="rId9" Type="http://schemas.openxmlformats.org/officeDocument/2006/relationships/tags" Target="../tags/tag124.xml"/><Relationship Id="rId10" Type="http://schemas.openxmlformats.org/officeDocument/2006/relationships/tags" Target="../tags/tag125.xml"/><Relationship Id="rId11" Type="http://schemas.openxmlformats.org/officeDocument/2006/relationships/tags" Target="../tags/tag126.xml"/><Relationship Id="rId1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bg>
      <p:bgPr>
        <a:solidFill>
          <a:schemeClr val="bg2"/>
        </a:solid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4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286"/>
            <a:ext cx="9144000" cy="5138927"/>
          </a:xfrm>
          <a:prstGeom prst="rect"/>
        </p:spPr>
      </p:pic>
      <p:pic>
        <p:nvPicPr>
          <p:cNvPr id="2097153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0" y="571500"/>
            <a:ext cx="9144000" cy="4572000"/>
          </a:xfrm>
          <a:prstGeom prst="rect"/>
        </p:spPr>
      </p:pic>
      <p:sp>
        <p:nvSpPr>
          <p:cNvPr id="104858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423035" y="1428750"/>
            <a:ext cx="6298565" cy="1186815"/>
          </a:xfrm>
        </p:spPr>
        <p:txBody>
          <a:bodyPr anchor="b" anchorCtr="0" bIns="0" lIns="90000" rIns="90000" tIns="46800">
            <a:normAutofit/>
          </a:bodyPr>
          <a:lstStyle>
            <a:lvl1pPr algn="ctr">
              <a:defRPr baseline="0" sz="5400" spc="450">
                <a:blipFill>
                  <a:blip xmlns:r="http://schemas.openxmlformats.org/officeDocument/2006/relationships" r:embed="rId6"/>
                  <a:stretch>
                    <a:fillRect/>
                  </a:stretch>
                </a:blip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583" name="副标题 2"/>
          <p:cNvSpPr>
            <a:spLocks noGrp="1"/>
          </p:cNvSpPr>
          <p:nvPr>
            <p:ph type="subTitle" idx="1" hasCustomPrompt="1"/>
            <p:custDataLst>
              <p:tags r:id="rId7"/>
            </p:custDataLst>
          </p:nvPr>
        </p:nvSpPr>
        <p:spPr>
          <a:xfrm>
            <a:off x="1422780" y="2674620"/>
            <a:ext cx="6298440" cy="504009"/>
          </a:xfrm>
        </p:spPr>
        <p:txBody>
          <a:bodyPr bIns="46800" lIns="90000" rIns="90000" tIns="0">
            <a:normAutofit/>
          </a:bodyPr>
          <a:lstStyle>
            <a:lvl1pPr algn="ctr" eaLnBrk="1" fontAlgn="auto" hangingPunct="1" indent="0" latinLnBrk="0" marL="0">
              <a:lnSpc>
                <a:spcPct val="100000"/>
              </a:lnSpc>
              <a:buNone/>
              <a:defRPr baseline="0" cap="none" sz="2400" kern="1200" normalizeH="0" spc="150" strike="noStrike" u="none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 algn="ctr" indent="0" marL="342900">
              <a:buNone/>
              <a:defRPr sz="1500"/>
            </a:lvl2pPr>
            <a:lvl3pPr algn="ctr" indent="0" marL="685800">
              <a:buNone/>
              <a:defRPr sz="1350"/>
            </a:lvl3pPr>
            <a:lvl4pPr algn="ctr" indent="0" marL="1028700">
              <a:buNone/>
              <a:defRPr sz="1200"/>
            </a:lvl4pPr>
            <a:lvl5pPr algn="ctr" indent="0" marL="1371600">
              <a:buNone/>
              <a:defRPr sz="1200"/>
            </a:lvl5pPr>
            <a:lvl6pPr algn="ctr" indent="0" marL="1714500">
              <a:buNone/>
              <a:defRPr sz="1200"/>
            </a:lvl6pPr>
            <a:lvl7pPr algn="ctr" indent="0" marL="2057400">
              <a:buNone/>
              <a:defRPr sz="1200"/>
            </a:lvl7pPr>
            <a:lvl8pPr algn="ctr" indent="0" marL="2400300">
              <a:buNone/>
              <a:defRPr sz="1200"/>
            </a:lvl8pPr>
            <a:lvl9pPr algn="ctr" indent="0" marL="2743200">
              <a:buNone/>
              <a:defRPr sz="1200"/>
            </a:lvl9pPr>
          </a:lstStyle>
          <a:p>
            <a:r>
              <a:rPr altLang="en-US" dirty="0" lang="zh-CN"/>
              <a:t>单击此处编辑副标题</a:t>
            </a:r>
            <a:endParaRPr altLang="en-US" dirty="0" lang="zh-CN"/>
          </a:p>
        </p:txBody>
      </p:sp>
      <p:sp>
        <p:nvSpPr>
          <p:cNvPr id="1048584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5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86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bg>
      <p:bgPr>
        <a:solidFill>
          <a:schemeClr val="bg2"/>
        </a:solidFill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组合 10"/>
          <p:cNvGrpSpPr/>
          <p:nvPr userDrawn="1">
            <p:custDataLst>
              <p:tags r:id="rId1"/>
            </p:custDataLst>
          </p:nvPr>
        </p:nvGrpSpPr>
        <p:grpSpPr>
          <a:xfrm>
            <a:off x="30522" y="20451"/>
            <a:ext cx="9074108" cy="5097649"/>
            <a:chOff x="30522" y="20451"/>
            <a:chExt cx="9074108" cy="5097649"/>
          </a:xfrm>
        </p:grpSpPr>
        <p:pic>
          <p:nvPicPr>
            <p:cNvPr id="2097175" name="图片 6" descr="图层 3"/>
            <p:cNvPicPr>
              <a:picLocks noChangeAspect="1"/>
            </p:cNvPicPr>
            <p:nvPr userDrawn="1">
              <p:custDataLst>
                <p:tags r:id="rId2"/>
              </p:custDataLst>
            </p:nvPr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>
              <a:off x="8419465" y="4690745"/>
              <a:ext cx="685165" cy="427355"/>
            </a:xfrm>
            <a:prstGeom prst="rect"/>
          </p:spPr>
        </p:pic>
        <p:pic>
          <p:nvPicPr>
            <p:cNvPr id="2097176" name="图片 9" descr="图层 2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>
              <a:off x="30522" y="20451"/>
              <a:ext cx="471888" cy="331893"/>
            </a:xfrm>
            <a:prstGeom prst="rect"/>
          </p:spPr>
        </p:pic>
      </p:grpSp>
      <p:sp>
        <p:nvSpPr>
          <p:cNvPr id="1048714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502412" y="332426"/>
            <a:ext cx="8139178" cy="331473"/>
          </a:xfrm>
        </p:spPr>
        <p:txBody>
          <a:bodyPr anchor="t" anchorCtr="0" bIns="46990" lIns="90170" rIns="90170" rtlCol="0" tIns="46990" vert="horz">
            <a:normAutofit fontScale="90000"/>
          </a:bodyPr>
          <a:lstStyle>
            <a:lvl1pPr algn="l" defTabSz="685800" eaLnBrk="1" fontAlgn="auto" hangingPunct="1" latinLnBrk="0" marL="0" marR="0" rtl="0">
              <a:lnSpc>
                <a:spcPct val="100000"/>
              </a:lnSpc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15" name="内容占位符 2"/>
          <p:cNvSpPr>
            <a:spLocks noGrp="1"/>
          </p:cNvSpPr>
          <p:nvPr userDrawn="1">
            <p:ph idx="1"/>
            <p:custDataLst>
              <p:tags r:id="rId7"/>
            </p:custDataLst>
          </p:nvPr>
        </p:nvSpPr>
        <p:spPr>
          <a:xfrm>
            <a:off x="502412" y="714382"/>
            <a:ext cx="8139178" cy="4041680"/>
          </a:xfrm>
        </p:spPr>
        <p:txBody>
          <a:bodyPr bIns="46990" lIns="90170" rIns="90170" rtlCol="0" tIns="46990" vert="horz">
            <a:normAutofit/>
          </a:bodyPr>
          <a:lstStyle>
            <a:lvl1pPr algn="l" defTabSz="685800" eaLnBrk="1" fontAlgn="auto" hangingPunct="1" indent="-171450" latinLnBrk="0" lvl="0" marL="1714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algn="l" defTabSz="685800" eaLnBrk="1" fontAlgn="auto" hangingPunct="1" indent="-171450" latinLnBrk="0" lvl="1" marL="5143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algn="l" pos="1207135"/>
              </a:tabLst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algn="l" defTabSz="685800" eaLnBrk="1" fontAlgn="auto" hangingPunct="1" indent="-171450" latinLnBrk="0" lvl="2" marL="8572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algn="l" defTabSz="685800" eaLnBrk="1" fontAlgn="auto" hangingPunct="1" indent="-171450" latinLnBrk="0" lvl="3" marL="12001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algn="l" defTabSz="685800" eaLnBrk="1" fontAlgn="auto" hangingPunct="1" indent="-171450" latinLnBrk="0" lvl="4" marL="15430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716" name="日期占位符 3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17" name="页脚占位符 4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8" name="灯片编号占位符 5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278279" y="1971675"/>
            <a:ext cx="4698718" cy="695711"/>
          </a:xfrm>
        </p:spPr>
        <p:txBody>
          <a:bodyPr anchor="b" anchorCtr="0" bIns="0" lIns="90000" rIns="90000" tIns="46800">
            <a:normAutofit/>
          </a:bodyPr>
          <a:lstStyle>
            <a:lvl1pPr algn="ctr">
              <a:defRPr baseline="0" cap="none" sz="3600" kern="1200" normalizeH="0" spc="225" strike="noStrike" u="none">
                <a:blipFill>
                  <a:blip xmlns:r="http://schemas.openxmlformats.org/officeDocument/2006/relationships" r:embed="rId3"/>
                  <a:stretch>
                    <a:fillRect/>
                  </a:stretch>
                </a:blip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704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2278275" y="2725961"/>
            <a:ext cx="4698718" cy="808489"/>
          </a:xfrm>
        </p:spPr>
        <p:txBody>
          <a:bodyPr bIns="46800" lIns="90000" rIns="90000" tIns="0">
            <a:normAutofit/>
          </a:bodyPr>
          <a:lstStyle>
            <a:lvl1pPr algn="ctr" eaLnBrk="1" fontAlgn="auto" hangingPunct="1" indent="0" latinLnBrk="0" marL="0">
              <a:buNone/>
              <a:defRPr altLang="en-US" baseline="0" b="0" cap="none" sz="1800" i="0" kern="1200" kumimoji="0" lang="zh-CN" noProof="1" normalizeH="0" spc="113" strike="noStrike" u="none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indent="0" marL="34290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indent="0" marL="68580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indent="0" marL="10287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marL="13716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marL="17145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marL="20574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marL="24003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marL="27432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70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bg>
      <p:bgPr>
        <a:solidFill>
          <a:schemeClr val="bg2"/>
        </a:solidFill>
      </p:bgPr>
    </p:bg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7" descr="图层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6023"/>
            <a:ext cx="685165" cy="427355"/>
          </a:xfrm>
          <a:prstGeom prst="rect"/>
        </p:spPr>
      </p:pic>
      <p:sp>
        <p:nvSpPr>
          <p:cNvPr id="104866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332426"/>
            <a:ext cx="8139178" cy="331473"/>
          </a:xfrm>
        </p:spPr>
        <p:txBody>
          <a:bodyPr anchor="t" anchorCtr="0" bIns="46990" lIns="90170" rIns="90170" rtlCol="0" tIns="46990" vert="horz">
            <a:normAutofit fontScale="90000"/>
          </a:bodyPr>
          <a:lstStyle>
            <a:lvl1pPr algn="l" defTabSz="6858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667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502447" y="714382"/>
            <a:ext cx="3962432" cy="4041680"/>
          </a:xfrm>
        </p:spPr>
        <p:txBody>
          <a:bodyPr bIns="46990" lIns="90170" rIns="90170" rtlCol="0" tIns="46990" vert="horz">
            <a:normAutofit/>
          </a:bodyPr>
          <a:lstStyle>
            <a:lvl1pPr algn="l" defTabSz="685800" eaLnBrk="1" fontAlgn="auto" hangingPunct="1" indent="-171450" latinLnBrk="0" lvl="0" marL="1714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algn="l" defTabSz="685800" eaLnBrk="1" fontAlgn="auto" hangingPunct="1" indent="-171450" latinLnBrk="0" lvl="1" marL="5143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algn="l" pos="1207135"/>
              </a:tabLst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algn="l" defTabSz="685800" eaLnBrk="1" fontAlgn="auto" hangingPunct="1" indent="-171450" latinLnBrk="0" lvl="2" marL="8572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algn="l" defTabSz="685800" eaLnBrk="1" fontAlgn="auto" hangingPunct="1" indent="-171450" latinLnBrk="0" lvl="3" marL="12001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algn="l" defTabSz="685800" eaLnBrk="1" fontAlgn="auto" hangingPunct="1" indent="-171450" latinLnBrk="0" lvl="4" marL="15430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048668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4679158" y="714382"/>
            <a:ext cx="3962432" cy="4041680"/>
          </a:xfrm>
        </p:spPr>
        <p:txBody>
          <a:bodyPr bIns="46990" lIns="90170" rIns="90170" tIns="46990">
            <a:normAutofit/>
          </a:bodyPr>
          <a:lstStyle>
            <a:lvl1pPr>
              <a:defRPr baseline="0" sz="1200"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200"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200"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200"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200"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69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70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1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bg>
      <p:bgPr>
        <a:solidFill>
          <a:schemeClr val="bg2"/>
        </a:solidFill>
      </p:bgPr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图片 9" descr="图层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378175" y="91369"/>
            <a:ext cx="685165" cy="427355"/>
          </a:xfrm>
          <a:prstGeom prst="rect"/>
        </p:spPr>
      </p:pic>
      <p:sp>
        <p:nvSpPr>
          <p:cNvPr id="1048676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332426"/>
            <a:ext cx="8139178" cy="331473"/>
          </a:xfrm>
        </p:spPr>
        <p:txBody>
          <a:bodyPr anchor="t" anchorCtr="0" bIns="46990" lIns="90170" rIns="90170" rtlCol="0" tIns="46990" vert="horz">
            <a:normAutofit fontScale="90000"/>
          </a:bodyPr>
          <a:lstStyle>
            <a:lvl1pPr algn="l" defTabSz="6858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677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502447" y="714382"/>
            <a:ext cx="3962432" cy="285752"/>
          </a:xfrm>
        </p:spPr>
        <p:txBody>
          <a:bodyPr anchor="t" anchorCtr="0" bIns="46990" lIns="90170" rIns="90170" tIns="46990">
            <a:normAutofit fontScale="93333" lnSpcReduction="20000"/>
          </a:bodyPr>
          <a:lstStyle>
            <a:lvl1pPr eaLnBrk="1" fontAlgn="auto" hangingPunct="1" indent="0" latinLnBrk="0" marL="0">
              <a:lnSpc>
                <a:spcPct val="100000"/>
              </a:lnSpc>
              <a:spcAft>
                <a:spcPts val="0"/>
              </a:spcAft>
              <a:buNone/>
              <a:defRPr baseline="0" b="0" cap="none" sz="1500" kern="1200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altLang="en-US" dirty="0" lang="zh-CN"/>
              <a:t>单击此处编辑文本</a:t>
            </a:r>
            <a:endParaRPr altLang="en-US" dirty="0" lang="zh-CN"/>
          </a:p>
        </p:txBody>
      </p:sp>
      <p:sp>
        <p:nvSpPr>
          <p:cNvPr id="1048678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502444" y="1054894"/>
            <a:ext cx="3962400" cy="3701064"/>
          </a:xfrm>
        </p:spPr>
        <p:txBody>
          <a:bodyPr bIns="46990" lIns="90170" rIns="90170" rtlCol="0" tIns="46990" vert="horz">
            <a:normAutofit/>
          </a:bodyPr>
          <a:lstStyle>
            <a:lvl1pPr algn="l" defTabSz="685800" eaLnBrk="1" fontAlgn="auto" hangingPunct="1" indent="-171450" latinLnBrk="0" lvl="0" marL="1714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algn="l" defTabSz="685800" eaLnBrk="1" fontAlgn="auto" hangingPunct="1" indent="-171450" latinLnBrk="0" lvl="1" marL="5143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algn="l" pos="1207135"/>
              </a:tabLst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algn="l" defTabSz="685800" eaLnBrk="1" fontAlgn="auto" hangingPunct="1" indent="-171450" latinLnBrk="0" lvl="2" marL="8572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algn="l" defTabSz="685800" eaLnBrk="1" fontAlgn="auto" hangingPunct="1" indent="-171450" latinLnBrk="0" lvl="3" marL="12001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algn="l" defTabSz="685800" eaLnBrk="1" fontAlgn="auto" hangingPunct="1" indent="-171450" latinLnBrk="0" lvl="4" marL="15430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79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4676812" y="714382"/>
            <a:ext cx="3962432" cy="285752"/>
          </a:xfrm>
        </p:spPr>
        <p:txBody>
          <a:bodyPr anchor="t" anchorCtr="0" bIns="46990" lIns="90170" rIns="90170" rtlCol="0" tIns="46990" vert="horz">
            <a:normAutofit fontScale="93333" lnSpcReduction="20000"/>
          </a:bodyPr>
          <a:lstStyle>
            <a:lvl1pPr algn="l" defTabSz="6858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altLang="en-US" baseline="0" b="0" cap="none" dirty="0" sz="15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1048680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4676812" y="1054894"/>
            <a:ext cx="3962432" cy="3701064"/>
          </a:xfrm>
        </p:spPr>
        <p:txBody>
          <a:bodyPr bIns="46990" lIns="90170" rIns="90170" rtlCol="0" tIns="46990" vert="horz">
            <a:normAutofit/>
          </a:bodyPr>
          <a:lstStyle>
            <a:lvl1pPr algn="l" defTabSz="685800" eaLnBrk="1" fontAlgn="auto" hangingPunct="1" indent="-171450" latinLnBrk="0" lvl="0" marL="1714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  <a:lvl2pPr algn="l" defTabSz="685800" eaLnBrk="1" fontAlgn="auto" hangingPunct="1" indent="-171450" latinLnBrk="0" lvl="1" marL="5143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algn="l" pos="1207135"/>
              </a:tabLst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2pPr>
            <a:lvl3pPr algn="l" defTabSz="685800" eaLnBrk="1" fontAlgn="auto" hangingPunct="1" indent="-171450" latinLnBrk="0" lvl="2" marL="8572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3pPr>
            <a:lvl4pPr algn="l" defTabSz="685800" eaLnBrk="1" fontAlgn="auto" hangingPunct="1" indent="-171450" latinLnBrk="0" lvl="3" marL="12001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4pPr>
            <a:lvl5pPr algn="l" defTabSz="685800" eaLnBrk="1" fontAlgn="auto" hangingPunct="1" indent="-171450" latinLnBrk="0" lvl="4" marL="15430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48681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2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3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1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7308999" y="3910563"/>
            <a:ext cx="1745791" cy="1232937"/>
          </a:xfrm>
          <a:prstGeom prst="rect"/>
        </p:spPr>
      </p:pic>
      <p:pic>
        <p:nvPicPr>
          <p:cNvPr id="2097155" name="图片 2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55280" y="4070504"/>
            <a:ext cx="1717593" cy="1072995"/>
          </a:xfrm>
          <a:prstGeom prst="rect"/>
        </p:spPr>
      </p:pic>
      <p:sp>
        <p:nvSpPr>
          <p:cNvPr id="1048589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02412" y="332423"/>
            <a:ext cx="8139178" cy="331473"/>
          </a:xfrm>
        </p:spPr>
        <p:txBody>
          <a:bodyPr anchor="t" anchorCtr="0" bIns="46990" lIns="90170" rIns="90170" rtlCol="0" tIns="46990" vert="horz">
            <a:normAutofit fontScale="90000"/>
          </a:bodyPr>
          <a:lstStyle>
            <a:lvl1pPr algn="l" defTabSz="6858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590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1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bg>
      <p:bgPr>
        <a:solidFill>
          <a:schemeClr val="bg2"/>
        </a:solidFill>
      </p:bgPr>
    </p:bg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01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</p:bgPr>
    </p:bg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图片 7" descr="图层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419465" y="4690745"/>
            <a:ext cx="685165" cy="427355"/>
          </a:xfrm>
          <a:prstGeom prst="rect"/>
        </p:spPr>
      </p:pic>
      <p:sp>
        <p:nvSpPr>
          <p:cNvPr id="1048708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48" y="332426"/>
            <a:ext cx="8139178" cy="331473"/>
          </a:xfrm>
        </p:spPr>
        <p:txBody>
          <a:bodyPr anchor="t" anchorCtr="0" bIns="46990" lIns="90170" rIns="90170" rtlCol="0" tIns="46990" vert="horz">
            <a:normAutofit fontScale="90000"/>
          </a:bodyPr>
          <a:lstStyle>
            <a:lvl1pPr algn="l" defTabSz="685800" eaLnBrk="1" fontAlgn="auto" hangingPunct="1" latinLnBrk="0" lvl="0" marL="0" marR="0" rtl="0">
              <a:lnSpc>
                <a:spcPct val="100000"/>
              </a:lnSpc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48709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502447" y="714382"/>
            <a:ext cx="3962432" cy="4041680"/>
          </a:xfrm>
        </p:spPr>
        <p:txBody>
          <a:bodyPr bIns="46990" lIns="90170" rIns="90170" rtlCol="0" tIns="46990" vert="horz">
            <a:normAutofit/>
          </a:bodyPr>
          <a:lstStyle>
            <a:lvl1pPr algn="l" defTabSz="685800" eaLnBrk="1" fontAlgn="auto" hangingPunct="1" indent="0" latinLnBrk="0" lvl="0" marL="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None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pitchFamily="49" charset="-122"/>
                <a:cs typeface="+mn-cs"/>
                <a:sym typeface="+mn-ea"/>
              </a:defRPr>
            </a:lvl1pPr>
            <a:lvl2pPr algn="l" defTabSz="685800" eaLnBrk="1" fontAlgn="auto" hangingPunct="1" indent="-171450" latinLnBrk="0" lvl="1" marL="5143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algn="l" pos="1207135"/>
              </a:tabLst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2pPr>
            <a:lvl3pPr algn="l" defTabSz="685800" eaLnBrk="1" fontAlgn="auto" hangingPunct="1" indent="-171450" latinLnBrk="0" lvl="2" marL="8572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3pPr>
            <a:lvl4pPr algn="l" defTabSz="685800" eaLnBrk="1" fontAlgn="auto" hangingPunct="1" indent="-171450" latinLnBrk="0" lvl="3" marL="12001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4pPr>
            <a:lvl5pPr algn="l" defTabSz="685800" eaLnBrk="1" fontAlgn="auto" hangingPunct="1" indent="-171450" latinLnBrk="0" lvl="4" marL="15430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/>
                </a:solidFill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1048710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4679194" y="714382"/>
            <a:ext cx="3962432" cy="4041680"/>
          </a:xfrm>
        </p:spPr>
        <p:txBody>
          <a:bodyPr bIns="46990" lIns="90170" rIns="90170" rtlCol="0" tIns="46990" vert="horz">
            <a:normAutofit/>
          </a:bodyPr>
          <a:lstStyle>
            <a:lvl1pPr algn="l" defTabSz="685800" eaLnBrk="1" fontAlgn="auto" hangingPunct="1" indent="-171450" latinLnBrk="0" lvl="0" marL="171450" marR="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altLang="en-US" baseline="0" b="0" cap="none" dirty="0" sz="1200" i="0" kern="1200" kumimoji="0" lang="zh-CN" noProof="1" normalizeH="0" spc="113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1048711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p>
            <a:fld id="{9EFD9D74-47D9-4702-A33C-335B63B48DBF}" type="datetimeFigureOut">
              <a:rPr altLang="en-US" lang="zh-CN" smtClean="0"/>
            </a:fld>
            <a:endParaRPr altLang="en-US" dirty="0" lang="zh-CN"/>
          </a:p>
        </p:txBody>
      </p:sp>
      <p:sp>
        <p:nvSpPr>
          <p:cNvPr id="1048712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713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p>
            <a:fld id="{FABC47A4-756D-490B-A52F-7D9E2C9FC05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bg>
      <p:bgPr>
        <a:solidFill>
          <a:schemeClr val="bg2"/>
        </a:solidFill>
      </p:bgPr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图片 6" descr="图层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419465" y="4690745"/>
            <a:ext cx="685165" cy="427355"/>
          </a:xfrm>
          <a:prstGeom prst="rect"/>
        </p:spPr>
      </p:pic>
      <p:sp>
        <p:nvSpPr>
          <p:cNvPr id="1048719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7928351" y="714382"/>
            <a:ext cx="713238" cy="4041680"/>
          </a:xfrm>
        </p:spPr>
        <p:txBody>
          <a:bodyPr anchor="ctr" anchorCtr="0" bIns="46990" lIns="90170" rIns="90170" rtlCol="0" tIns="46990" vert="eaVert">
            <a:normAutofit/>
          </a:bodyPr>
          <a:lstStyle>
            <a:lvl1pPr algn="l" defTabSz="685800" eaLnBrk="1" fontAlgn="auto" hangingPunct="1" latinLnBrk="0" lvl="0" marL="0" marR="0" rtl="0">
              <a:lnSpc>
                <a:spcPct val="100000"/>
              </a:lnSpc>
              <a:spcAft>
                <a:spcPts val="0"/>
              </a:spcAft>
              <a:buNone/>
              <a:defRPr altLang="en-US" baseline="0" b="1" cap="none" dirty="0" sz="1800" i="0" kern="1200" kumimoji="0" lang="zh-CN" noProof="1" normalizeH="0" spc="15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048720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502444" y="714376"/>
            <a:ext cx="7371076" cy="4041680"/>
          </a:xfrm>
        </p:spPr>
        <p:txBody>
          <a:bodyPr bIns="46990" lIns="90170" rIns="90170" tIns="46990" vert="eaVert">
            <a:normAutofit/>
          </a:bodyPr>
          <a:lstStyle>
            <a:lvl1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 eaLnBrk="1" fontAlgn="auto" hangingPunct="1" indent="0" latinLnBrk="0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721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2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3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</p:bgPr>
    </p:bg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图片 5" descr="图层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419465" y="4690745"/>
            <a:ext cx="685165" cy="427355"/>
          </a:xfrm>
          <a:prstGeom prst="rect"/>
        </p:spPr>
      </p:pic>
      <p:sp>
        <p:nvSpPr>
          <p:cNvPr id="104872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72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72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502448" y="714382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061845" y="1524635"/>
            <a:ext cx="5020945" cy="1237615"/>
          </a:xfrm>
        </p:spPr>
        <p:txBody>
          <a:bodyPr anchor="b" anchorCtr="0" bIns="0" lIns="90000" rIns="90000" rtlCol="0" tIns="46800" vert="horz">
            <a:normAutofit/>
          </a:bodyPr>
          <a:lstStyle>
            <a:lvl1pPr algn="ctr" defTabSz="685800" eaLnBrk="1" fontAlgn="auto" hangingPunct="1" latinLnBrk="0" marL="0" marR="0" rtl="0">
              <a:lnSpc>
                <a:spcPct val="100000"/>
              </a:lnSpc>
              <a:buNone/>
              <a:defRPr altLang="en-US" baseline="0" b="1" cap="none" dirty="0" sz="8000" i="0" kern="1200" kumimoji="0" lang="zh-CN" noProof="1" normalizeH="0" spc="450" strike="noStrike" u="none">
                <a:blipFill>
                  <a:blip xmlns:r="http://schemas.openxmlformats.org/officeDocument/2006/relationships" r:embed="rId3"/>
                  <a:stretch>
                    <a:fillRect/>
                  </a:stretch>
                </a:blipFill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048696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7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8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lang="zh-CN"/>
          </a:p>
        </p:txBody>
      </p:sp>
      <p:sp>
        <p:nvSpPr>
          <p:cNvPr id="1048699" name="文本占位符 8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2061210" y="2809875"/>
            <a:ext cx="5021580" cy="638175"/>
          </a:xfrm>
        </p:spPr>
        <p:txBody>
          <a:bodyPr bIns="46800" lIns="90000" rIns="90000">
            <a:normAutofit/>
          </a:bodyPr>
          <a:lstStyle>
            <a:lvl1pPr algn="ctr" eaLnBrk="1" fontAlgn="auto" hangingPunct="1" indent="0" latinLnBrk="0" marL="0">
              <a:lnSpc>
                <a:spcPct val="100000"/>
              </a:lnSpc>
              <a:spcAft>
                <a:spcPts val="700"/>
              </a:spcAft>
              <a:buNone/>
              <a:defRPr baseline="0" sz="24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altLang="en-US" dirty="0" lang="zh-CN"/>
              <a:t>单击此处编辑文本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</p:bgPr>
    </p:bg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图片 7" descr="图层 3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419465" y="4690745"/>
            <a:ext cx="685165" cy="427355"/>
          </a:xfrm>
          <a:prstGeom prst="rect"/>
        </p:spPr>
      </p:pic>
      <p:sp>
        <p:nvSpPr>
          <p:cNvPr id="1048691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92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93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94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矩形 5"/>
          <p:cNvSpPr/>
          <p:nvPr userDrawn="1">
            <p:custDataLst>
              <p:tags r:id="rId1"/>
            </p:custDataLst>
          </p:nvPr>
        </p:nvSpPr>
        <p:spPr>
          <a:xfrm>
            <a:off x="238601" y="204788"/>
            <a:ext cx="8769191" cy="4733925"/>
          </a:xfrm>
          <a:prstGeom prst="rect"/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sz="1350" lang="en-US">
              <a:ea typeface="Arial" panose="020B0604020202020204" pitchFamily="34" charset="0"/>
              <a:sym typeface="+mn-ea"/>
            </a:endParaRPr>
          </a:p>
        </p:txBody>
      </p:sp>
      <p:pic>
        <p:nvPicPr>
          <p:cNvPr id="2097157" name="图片 7" descr="图层 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378825" y="4496435"/>
            <a:ext cx="629285" cy="442595"/>
          </a:xfrm>
          <a:prstGeom prst="rect"/>
        </p:spPr>
      </p:pic>
      <p:pic>
        <p:nvPicPr>
          <p:cNvPr id="2097158" name="图片 8" descr="图层 3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238760" y="4583430"/>
            <a:ext cx="657225" cy="409575"/>
          </a:xfrm>
          <a:prstGeom prst="rect"/>
        </p:spPr>
      </p:pic>
      <p:sp>
        <p:nvSpPr>
          <p:cNvPr id="1048607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>
            <a:normAutofit/>
          </a:bodyPr>
          <a:lstStyle>
            <a:lvl1pPr>
              <a:defRPr baseline="0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08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960835" y="1622700"/>
            <a:ext cx="7219950" cy="258390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09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0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矩形 5"/>
          <p:cNvSpPr/>
          <p:nvPr userDrawn="1">
            <p:custDataLst>
              <p:tags r:id="rId1"/>
            </p:custDataLst>
          </p:nvPr>
        </p:nvSpPr>
        <p:spPr>
          <a:xfrm>
            <a:off x="-5715" y="-2857"/>
            <a:ext cx="3617595" cy="5149215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sz="1350" lang="en-US">
              <a:ea typeface="Arial" panose="020B0604020202020204" pitchFamily="34" charset="0"/>
              <a:sym typeface="+mn-ea"/>
            </a:endParaRPr>
          </a:p>
        </p:txBody>
      </p:sp>
      <p:pic>
        <p:nvPicPr>
          <p:cNvPr id="2097163" name="图片 7" descr="图层 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95885" y="4613910"/>
            <a:ext cx="685165" cy="427355"/>
          </a:xfrm>
          <a:prstGeom prst="rect"/>
        </p:spPr>
      </p:pic>
      <p:sp>
        <p:nvSpPr>
          <p:cNvPr id="1048634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25755" y="577850"/>
            <a:ext cx="3081655" cy="661670"/>
          </a:xfrm>
        </p:spPr>
        <p:txBody>
          <a:bodyPr anchor="ctr">
            <a:normAutofit/>
          </a:bodyPr>
          <a:lstStyle>
            <a:lvl1pPr>
              <a:defRPr baseline="0" sz="27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单击编辑标题</a:t>
            </a:r>
            <a:endParaRPr altLang="en-US" dirty="0" lang="zh-CN"/>
          </a:p>
        </p:txBody>
      </p:sp>
      <p:sp>
        <p:nvSpPr>
          <p:cNvPr id="1048635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36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3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328930" y="1322705"/>
            <a:ext cx="3078480" cy="306959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38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3825900" y="577454"/>
            <a:ext cx="4860000" cy="3815953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39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矩形 5"/>
          <p:cNvSpPr/>
          <p:nvPr userDrawn="1">
            <p:custDataLst>
              <p:tags r:id="rId1"/>
            </p:custDataLst>
          </p:nvPr>
        </p:nvSpPr>
        <p:spPr>
          <a:xfrm>
            <a:off x="0" y="-14764"/>
            <a:ext cx="9143524" cy="1997869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sz="1350" lang="en-US">
              <a:ea typeface="Arial" panose="020B0604020202020204" pitchFamily="34" charset="0"/>
              <a:sym typeface="+mn-ea"/>
            </a:endParaRPr>
          </a:p>
        </p:txBody>
      </p:sp>
      <p:pic>
        <p:nvPicPr>
          <p:cNvPr id="2097156" name="图片 7" descr="图层 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02235" y="66040"/>
            <a:ext cx="685165" cy="427355"/>
          </a:xfrm>
          <a:prstGeom prst="rect"/>
        </p:spPr>
      </p:pic>
      <p:sp>
        <p:nvSpPr>
          <p:cNvPr id="104859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>
            <a:normAutofit/>
          </a:bodyPr>
          <a:lstStyle>
            <a:lvl1pPr algn="ctr">
              <a:defRPr baseline="0" sz="27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8597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8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599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00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459000" y="1244700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601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59581" y="2106000"/>
            <a:ext cx="8224200" cy="257310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05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</p:bgPr>
    </p:bg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矩形 5"/>
          <p:cNvSpPr/>
          <p:nvPr userDrawn="1">
            <p:custDataLst>
              <p:tags r:id="rId1"/>
            </p:custDataLst>
          </p:nvPr>
        </p:nvSpPr>
        <p:spPr>
          <a:xfrm>
            <a:off x="3334" y="3771900"/>
            <a:ext cx="9143524" cy="1371600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sz="1350" lang="en-US"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73" name="组合 10"/>
          <p:cNvGrpSpPr/>
          <p:nvPr userDrawn="1">
            <p:custDataLst>
              <p:tags r:id="rId2"/>
            </p:custDataLst>
          </p:nvPr>
        </p:nvGrpSpPr>
        <p:grpSpPr>
          <a:xfrm>
            <a:off x="130175" y="59690"/>
            <a:ext cx="8933180" cy="442595"/>
            <a:chOff x="130175" y="59690"/>
            <a:chExt cx="8933180" cy="442595"/>
          </a:xfrm>
        </p:grpSpPr>
        <p:pic>
          <p:nvPicPr>
            <p:cNvPr id="2097171" name="图片 7" descr="图层 2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/>
            <a:stretch>
              <a:fillRect/>
            </a:stretch>
          </p:blipFill>
          <p:spPr>
            <a:xfrm>
              <a:off x="130175" y="59690"/>
              <a:ext cx="629285" cy="442595"/>
            </a:xfrm>
            <a:prstGeom prst="rect"/>
          </p:spPr>
        </p:pic>
        <p:pic>
          <p:nvPicPr>
            <p:cNvPr id="2097172" name="图片 9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/>
            <a:stretch>
              <a:fillRect/>
            </a:stretch>
          </p:blipFill>
          <p:spPr>
            <a:xfrm>
              <a:off x="8378190" y="74930"/>
              <a:ext cx="685165" cy="427355"/>
            </a:xfrm>
            <a:prstGeom prst="rect"/>
          </p:spPr>
        </p:pic>
      </p:grpSp>
      <p:sp>
        <p:nvSpPr>
          <p:cNvPr id="1048685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>
            <a:normAutofit/>
          </a:bodyPr>
          <a:lstStyle>
            <a:lvl1pPr algn="ctr">
              <a:defRPr baseline="0"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86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87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88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89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53628" y="1260900"/>
            <a:ext cx="8243100" cy="2408400"/>
          </a:xfrm>
        </p:spPr>
        <p:txBody>
          <a:bodyPr>
            <a:normAutofit/>
          </a:bodyPr>
          <a:lstStyle>
            <a:lvl1pPr>
              <a:defRPr baseline="0" cap="none" sz="1050" kern="1200" normalizeH="0" spc="11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cap="none" sz="1050" kern="1200" normalizeH="0" spc="11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cap="none" sz="1050" kern="1200" normalizeH="0" spc="11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cap="none" sz="1050" kern="1200" normalizeH="0" spc="11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cap="none" sz="1050" kern="1200" normalizeH="0" spc="110" strike="noStrike" u="none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90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 cap="none" kern="1200" normalizeH="0" spc="110" strike="noStrike" u="none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矩形 5"/>
          <p:cNvSpPr/>
          <p:nvPr userDrawn="1">
            <p:custDataLst>
              <p:tags r:id="rId1"/>
            </p:custDataLst>
          </p:nvPr>
        </p:nvSpPr>
        <p:spPr>
          <a:xfrm>
            <a:off x="0" y="953"/>
            <a:ext cx="9143524" cy="685800"/>
          </a:xfrm>
          <a:prstGeom prst="rect"/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sz="1350" lang="en-US">
              <a:ea typeface="Arial" panose="020B0604020202020204" pitchFamily="34" charset="0"/>
              <a:sym typeface="+mn-ea"/>
            </a:endParaRPr>
          </a:p>
        </p:txBody>
      </p:sp>
      <p:pic>
        <p:nvPicPr>
          <p:cNvPr id="2097160" name="图片 7" descr="图层 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4690745"/>
            <a:ext cx="685165" cy="427355"/>
          </a:xfrm>
          <a:prstGeom prst="rect"/>
        </p:spPr>
      </p:pic>
      <p:sp>
        <p:nvSpPr>
          <p:cNvPr id="1048614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34700" y="178200"/>
            <a:ext cx="8278200" cy="331473"/>
          </a:xfrm>
        </p:spPr>
        <p:txBody>
          <a:bodyPr>
            <a:normAutofit fontScale="90000"/>
          </a:bodyPr>
          <a:lstStyle>
            <a:lvl1pPr>
              <a:defRPr baseline="0" sz="20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615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17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18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34700" y="1247400"/>
            <a:ext cx="4006800" cy="217080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1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681800" y="1247400"/>
            <a:ext cx="4025700" cy="217080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620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429300" y="3612600"/>
            <a:ext cx="4006800" cy="58590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  <p:sp>
        <p:nvSpPr>
          <p:cNvPr id="1048621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4689900" y="3609900"/>
            <a:ext cx="4025700" cy="585900"/>
          </a:xfrm>
        </p:spPr>
        <p:txBody>
          <a:bodyPr>
            <a:normAutofit/>
          </a:bodyPr>
          <a:lstStyle>
            <a:lvl1pPr>
              <a:defRPr baseline="0" sz="105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</p:bgPr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矩形 7"/>
          <p:cNvSpPr/>
          <p:nvPr userDrawn="1">
            <p:custDataLst>
              <p:tags r:id="rId1"/>
            </p:custDataLst>
          </p:nvPr>
        </p:nvSpPr>
        <p:spPr>
          <a:xfrm>
            <a:off x="-1429" y="719614"/>
            <a:ext cx="9144476" cy="3704273"/>
          </a:xfrm>
          <a:prstGeom prst="rect"/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 wrap="square">
            <a:noAutofit/>
          </a:bodyPr>
          <a:p>
            <a:pPr algn="ctr" lvl="0"/>
            <a:endParaRPr altLang="zh-CN" dirty="0" sz="1350" lang="en-US"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61" name="组合 8"/>
          <p:cNvGrpSpPr/>
          <p:nvPr userDrawn="1">
            <p:custDataLst>
              <p:tags r:id="rId2"/>
            </p:custDataLst>
          </p:nvPr>
        </p:nvGrpSpPr>
        <p:grpSpPr>
          <a:xfrm>
            <a:off x="-635" y="276860"/>
            <a:ext cx="9144000" cy="4764405"/>
            <a:chOff x="-635" y="276860"/>
            <a:chExt cx="9144000" cy="4764405"/>
          </a:xfrm>
        </p:grpSpPr>
        <p:pic>
          <p:nvPicPr>
            <p:cNvPr id="2097165" name="图片 5" descr="图层 2"/>
            <p:cNvPicPr>
              <a:picLocks noChangeAspect="1"/>
            </p:cNvPicPr>
            <p:nvPr userDrawn="1">
              <p:custDataLst>
                <p:tags r:id="rId3"/>
              </p:custDataLst>
            </p:nvPr>
          </p:nvPicPr>
          <p:blipFill>
            <a:blip xmlns:r="http://schemas.openxmlformats.org/officeDocument/2006/relationships" r:embed="rId4"/>
            <a:stretch>
              <a:fillRect/>
            </a:stretch>
          </p:blipFill>
          <p:spPr>
            <a:xfrm>
              <a:off x="-635" y="276860"/>
              <a:ext cx="629285" cy="442595"/>
            </a:xfrm>
            <a:prstGeom prst="rect"/>
          </p:spPr>
        </p:pic>
        <p:pic>
          <p:nvPicPr>
            <p:cNvPr id="2097166" name="图片 9" descr="图层 3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xmlns:r="http://schemas.openxmlformats.org/officeDocument/2006/relationships" r:embed="rId6"/>
            <a:stretch>
              <a:fillRect/>
            </a:stretch>
          </p:blipFill>
          <p:spPr>
            <a:xfrm>
              <a:off x="8458200" y="4613910"/>
              <a:ext cx="685165" cy="427355"/>
            </a:xfrm>
            <a:prstGeom prst="rect"/>
          </p:spPr>
        </p:pic>
      </p:grpSp>
      <p:sp>
        <p:nvSpPr>
          <p:cNvPr id="1048648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>
            <a:normAutofit/>
          </a:bodyPr>
          <a:lstStyle>
            <a:lvl1pPr algn="ctr">
              <a:defRPr baseline="0" sz="45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en-US" dirty="0" lang="zh-CN"/>
              <a:t>单击此处编辑标题</a:t>
            </a:r>
            <a:endParaRPr altLang="en-US" dirty="0" lang="zh-CN"/>
          </a:p>
        </p:txBody>
      </p:sp>
      <p:sp>
        <p:nvSpPr>
          <p:cNvPr id="1048649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50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p>
            <a:endParaRPr altLang="en-US" dirty="0" lang="zh-CN"/>
          </a:p>
        </p:txBody>
      </p:sp>
      <p:sp>
        <p:nvSpPr>
          <p:cNvPr id="1048651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652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141810" y="2897100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ags" Target="../tags/tag127.xml"/><Relationship Id="rId20" Type="http://schemas.openxmlformats.org/officeDocument/2006/relationships/tags" Target="../tags/tag128.xml"/><Relationship Id="rId21" Type="http://schemas.openxmlformats.org/officeDocument/2006/relationships/tags" Target="../tags/tag129.xml"/><Relationship Id="rId22" Type="http://schemas.openxmlformats.org/officeDocument/2006/relationships/tags" Target="../tags/tag130.xml"/><Relationship Id="rId23" Type="http://schemas.openxmlformats.org/officeDocument/2006/relationships/tags" Target="../tags/tag131.xml"/><Relationship Id="rId24" Type="http://schemas.openxmlformats.org/officeDocument/2006/relationships/tags" Target="../tags/tag132.xml"/><Relationship Id="rId2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2412" y="332423"/>
            <a:ext cx="8139178" cy="331473"/>
          </a:xfrm>
          <a:prstGeom prst="rect"/>
        </p:spPr>
        <p:txBody>
          <a:bodyPr anchor="t" anchorCtr="0" bIns="38100" lIns="101600" rIns="76200" rtlCol="0" tIns="38100" vert="horz">
            <a:no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502412" y="714382"/>
            <a:ext cx="8139178" cy="4041680"/>
          </a:xfrm>
          <a:prstGeom prst="rect"/>
        </p:spPr>
        <p:txBody>
          <a:bodyPr bIns="0" lIns="101600" rIns="82550" rtlCol="0" tIns="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第二级</a:t>
            </a:r>
            <a:endParaRPr altLang="en-US" dirty="0" lang="zh-CN"/>
          </a:p>
          <a:p>
            <a:pPr lvl="2"/>
            <a:r>
              <a:rPr altLang="en-US" dirty="0" lang="zh-CN"/>
              <a:t>第三级</a:t>
            </a:r>
            <a:endParaRPr altLang="en-US" dirty="0" lang="zh-CN"/>
          </a:p>
          <a:p>
            <a:pPr lvl="3"/>
            <a:r>
              <a:rPr altLang="en-US" dirty="0" lang="zh-CN"/>
              <a:t>第四级</a:t>
            </a:r>
            <a:endParaRPr altLang="en-US" dirty="0" lang="zh-CN"/>
          </a:p>
          <a:p>
            <a:pPr lvl="4"/>
            <a:r>
              <a:rPr altLang="en-US" dirty="0" lang="zh-CN"/>
              <a:t>第五级</a:t>
            </a:r>
            <a:endParaRPr altLang="en-US" dirty="0" lang="zh-CN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59807" y="4762375"/>
            <a:ext cx="2025000" cy="2376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000" y="4762375"/>
            <a:ext cx="2970000" cy="2376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altLang="en-US" dirty="0" lang="zh-CN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375"/>
            <a:ext cx="2025000" cy="237600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49AE70B2-8BF9-45C0-BB95-33D1B9D3A854}" type="slidenum">
              <a:rPr altLang="en-US" lang="zh-CN" smtClean="0"/>
            </a:fld>
            <a:endParaRPr altLang="en-US" dirty="0" lang="zh-CN"/>
          </a:p>
        </p:txBody>
      </p:sp>
      <p:sp>
        <p:nvSpPr>
          <p:cNvPr id="1048581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ea typeface="Arial" panose="020B0604020202020204" pitchFamily="34" charset="0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</p:sldLayoutIdLst>
  <p:txStyles>
    <p:titleStyle>
      <a:lvl1pPr algn="l" defTabSz="685800" eaLnBrk="1" fontAlgn="auto" hangingPunct="1" latinLnBrk="0" rtl="0">
        <a:lnSpc>
          <a:spcPct val="100000"/>
        </a:lnSpc>
        <a:spcBef>
          <a:spcPct val="0"/>
        </a:spcBef>
        <a:buNone/>
        <a:defRPr b="1" cap="none" sz="1800" kern="1200" normalizeH="0" spc="150" strike="noStrike" u="none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algn="l" defTabSz="685800" eaLnBrk="1" fontAlgn="auto" hangingPunct="1" indent="-171450" latinLnBrk="0" marL="171450" rtl="0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baseline="0" cap="none" sz="1200" kern="1200" normalizeH="0" spc="113" strike="noStrike" u="none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1pPr>
      <a:lvl2pPr algn="l" defTabSz="685800" eaLnBrk="1" fontAlgn="auto" hangingPunct="1" indent="-171450" latinLnBrk="0" marL="514350" rtl="0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tabLst>
          <a:tab algn="l" pos="1207135"/>
        </a:tabLst>
        <a:defRPr baseline="0" cap="none" sz="1200" kern="1200" normalizeH="0" spc="113" strike="noStrike" u="none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2pPr>
      <a:lvl3pPr algn="l" defTabSz="685800" eaLnBrk="1" fontAlgn="auto" hangingPunct="1" indent="-171450" latinLnBrk="0" marL="857250" rtl="0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baseline="0" cap="none" sz="1200" kern="1200" normalizeH="0" spc="113" strike="noStrike" u="none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3pPr>
      <a:lvl4pPr algn="l" defTabSz="685800" eaLnBrk="1" fontAlgn="auto" hangingPunct="1" indent="-171450" latinLnBrk="0" marL="1200150" rtl="0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baseline="0" cap="none" sz="1200" kern="1200" normalizeH="0" spc="113" strike="noStrike" u="none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4pPr>
      <a:lvl5pPr algn="l" defTabSz="685800" eaLnBrk="1" fontAlgn="auto" hangingPunct="1" indent="-171450" latinLnBrk="0" marL="1543050" rtl="0">
        <a:lnSpc>
          <a:spcPct val="130000"/>
        </a:lnSpc>
        <a:spcBef>
          <a:spcPts val="0"/>
        </a:spcBef>
        <a:spcAft>
          <a:spcPts val="750"/>
        </a:spcAft>
        <a:buFont typeface="Arial" panose="020B0604020202020204" pitchFamily="34" charset="0"/>
        <a:buChar char="•"/>
        <a:defRPr baseline="0" cap="none" sz="1200" kern="1200" normalizeH="0" spc="113" strike="noStrike" u="none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6858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tags" Target="../tags/tag133.xml"/><Relationship Id="rId2" Type="http://schemas.openxmlformats.org/officeDocument/2006/relationships/tags" Target="../tags/tag134.xml"/><Relationship Id="rId3" Type="http://schemas.openxmlformats.org/officeDocument/2006/relationships/image" Target="../media/image3.png"/><Relationship Id="rId4" Type="http://schemas.openxmlformats.org/officeDocument/2006/relationships/tags" Target="../tags/tag135.xml"/><Relationship Id="rId5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tags" Target="../tags/tag137.xml"/><Relationship Id="rId3" Type="http://schemas.openxmlformats.org/officeDocument/2006/relationships/tags" Target="../tags/tag138.xml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8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8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722260" y="1313062"/>
            <a:ext cx="6545991" cy="994916"/>
          </a:xfrm>
        </p:spPr>
        <p:txBody>
          <a:bodyPr>
            <a:noAutofit/>
          </a:bodyPr>
          <a:p>
            <a:r>
              <a:rPr altLang="zh-CN" b="1" dirty="0" sz="2400" lang="en-US"/>
              <a:t>I</a:t>
            </a:r>
            <a:r>
              <a:rPr altLang="zh-CN" b="1" dirty="0" sz="2400" lang="en-US"/>
              <a:t>N</a:t>
            </a:r>
            <a:r>
              <a:rPr altLang="zh-CN" b="1" dirty="0" sz="2400" lang="en-US"/>
              <a:t>T</a:t>
            </a:r>
            <a:r>
              <a:rPr altLang="zh-CN" b="1" dirty="0" sz="2400" lang="en-US"/>
              <a:t>R</a:t>
            </a:r>
            <a:r>
              <a:rPr altLang="zh-CN" b="1" dirty="0" sz="2400" lang="en-US"/>
              <a:t>O</a:t>
            </a:r>
            <a:r>
              <a:rPr altLang="zh-CN" b="1" dirty="0" sz="2400" lang="en-US"/>
              <a:t>DUCTION</a:t>
            </a:r>
            <a:r>
              <a:rPr altLang="zh-CN" b="1" dirty="0" sz="2400" lang="en-US"/>
              <a:t> TO</a:t>
            </a:r>
            <a:r>
              <a:rPr altLang="zh-CN" b="1" dirty="0" sz="2400" lang="en-US"/>
              <a:t> </a:t>
            </a:r>
            <a:r>
              <a:rPr altLang="zh-CN" b="1" dirty="0" sz="2400" lang="en-US"/>
              <a:t>S</a:t>
            </a:r>
            <a:r>
              <a:rPr altLang="zh-CN" b="1" dirty="0" sz="2400" lang="en-US"/>
              <a:t>P</a:t>
            </a:r>
            <a:r>
              <a:rPr altLang="zh-CN" b="1" dirty="0" sz="2400" lang="en-US"/>
              <a:t>E</a:t>
            </a:r>
            <a:r>
              <a:rPr altLang="zh-CN" b="1" dirty="0" sz="2400" lang="en-US"/>
              <a:t>C</a:t>
            </a:r>
            <a:r>
              <a:rPr altLang="zh-CN" b="1" dirty="0" sz="2400" lang="en-US"/>
              <a:t>T</a:t>
            </a:r>
            <a:r>
              <a:rPr altLang="zh-CN" b="1" dirty="0" sz="2400" lang="en-US"/>
              <a:t>ROSCOPY</a:t>
            </a:r>
            <a:r>
              <a:rPr altLang="zh-CN" b="1" dirty="0" sz="2400" lang="en-US"/>
              <a:t> </a:t>
            </a:r>
            <a:r>
              <a:rPr altLang="zh-CN" b="1" dirty="0" sz="2400" lang="en-US"/>
              <a:t>A</a:t>
            </a:r>
            <a:r>
              <a:rPr altLang="zh-CN" b="1" dirty="0" sz="2400" lang="en-US"/>
              <a:t>N</a:t>
            </a:r>
            <a:r>
              <a:rPr altLang="zh-CN" b="1" dirty="0" sz="2400" lang="en-US"/>
              <a:t>D</a:t>
            </a:r>
            <a:r>
              <a:rPr altLang="zh-CN" b="1" dirty="0" sz="2400" lang="en-US"/>
              <a:t> </a:t>
            </a:r>
            <a:r>
              <a:rPr altLang="zh-CN" b="1" dirty="0" sz="2400" lang="en-US"/>
              <a:t>A</a:t>
            </a:r>
            <a:r>
              <a:rPr altLang="zh-CN" b="1" dirty="0" sz="2400" lang="en-US"/>
              <a:t>P</a:t>
            </a:r>
            <a:r>
              <a:rPr altLang="zh-CN" b="1" dirty="0" sz="2400" lang="en-US"/>
              <a:t>P</a:t>
            </a:r>
            <a:r>
              <a:rPr altLang="zh-CN" b="1" dirty="0" sz="2400" lang="en-US"/>
              <a:t>L</a:t>
            </a:r>
            <a:r>
              <a:rPr altLang="zh-CN" b="1" dirty="0" sz="2400" lang="en-US"/>
              <a:t>I</a:t>
            </a:r>
            <a:r>
              <a:rPr altLang="zh-CN" b="1" dirty="0" sz="2400" lang="en-US"/>
              <a:t>CATIONS</a:t>
            </a:r>
            <a:r>
              <a:rPr altLang="zh-CN" b="1" dirty="0" sz="2400" lang="en-US"/>
              <a:t> IN</a:t>
            </a:r>
            <a:r>
              <a:rPr altLang="zh-CN" b="1" dirty="0" sz="2400" lang="en-US"/>
              <a:t> </a:t>
            </a:r>
            <a:r>
              <a:rPr altLang="zh-CN" b="1" dirty="0" sz="2400" lang="en-US"/>
              <a:t>N</a:t>
            </a:r>
            <a:r>
              <a:rPr altLang="zh-CN" b="1" dirty="0" sz="2400" lang="en-US"/>
              <a:t>M</a:t>
            </a:r>
            <a:r>
              <a:rPr altLang="zh-CN" b="1" dirty="0" sz="2400" lang="en-US"/>
              <a:t>R</a:t>
            </a:r>
            <a:r>
              <a:rPr altLang="zh-CN" b="1" dirty="0" sz="2400" lang="en-US"/>
              <a:t> </a:t>
            </a:r>
            <a:r>
              <a:rPr altLang="zh-CN" b="1" dirty="0" sz="2400" lang="en-US"/>
              <a:t>SPECTROSCOPY</a:t>
            </a:r>
            <a:endParaRPr altLang="zh-CN" b="1" dirty="0" sz="2400" lang="en-US"/>
          </a:p>
        </p:txBody>
      </p:sp>
      <p:sp>
        <p:nvSpPr>
          <p:cNvPr id="1048588" name="标题 2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38957" y="2571750"/>
            <a:ext cx="7512594" cy="1075755"/>
          </a:xfrm>
          <a:prstGeom prst="rect"/>
        </p:spPr>
        <p:txBody>
          <a:bodyPr anchor="b" anchorCtr="0" bIns="0" lIns="90000" rIns="90000" rtlCol="0" tIns="46800" vert="horz">
            <a:noAutofit/>
          </a:bodyPr>
          <a:lstStyle>
            <a:lvl1pPr algn="ctr" defTabSz="685800" eaLnBrk="1" fontAlgn="auto" hangingPunct="1" latinLnBrk="0" rtl="0">
              <a:lnSpc>
                <a:spcPct val="100000"/>
              </a:lnSpc>
              <a:buNone/>
              <a:defRPr baseline="0" sz="5400" spc="450">
                <a:blipFill>
                  <a:blip xmlns:r="http://schemas.openxmlformats.org/officeDocument/2006/relationships" r:embed="rId3"/>
                  <a:stretch>
                    <a:fillRect/>
                  </a:stretch>
                </a:blip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altLang="zh-CN" b="1" dirty="0" sz="2000" lang="en-US"/>
              <a:t>P</a:t>
            </a:r>
            <a:r>
              <a:rPr altLang="zh-CN" b="1" dirty="0" sz="2000" lang="en-US"/>
              <a:t>R</a:t>
            </a:r>
            <a:r>
              <a:rPr altLang="zh-CN" b="1" dirty="0" sz="2000" lang="en-US"/>
              <a:t>E</a:t>
            </a:r>
            <a:r>
              <a:rPr altLang="zh-CN" b="1" dirty="0" sz="2000" lang="en-US"/>
              <a:t>S</a:t>
            </a:r>
            <a:r>
              <a:rPr altLang="zh-CN" b="1" dirty="0" sz="2000" lang="en-US"/>
              <a:t>E</a:t>
            </a:r>
            <a:r>
              <a:rPr altLang="zh-CN" b="1" dirty="0" sz="2000" lang="en-US"/>
              <a:t>N</a:t>
            </a:r>
            <a:r>
              <a:rPr altLang="zh-CN" b="1" dirty="0" sz="2000" lang="en-US"/>
              <a:t>T</a:t>
            </a:r>
            <a:r>
              <a:rPr altLang="zh-CN" b="1" dirty="0" sz="2000" lang="en-US"/>
              <a:t>ED</a:t>
            </a:r>
            <a:r>
              <a:rPr altLang="zh-CN" b="1" dirty="0" sz="2000" lang="en-US"/>
              <a:t> BY</a:t>
            </a:r>
            <a:br>
              <a:rPr altLang="zh-CN" b="1" dirty="0" sz="2000" lang="en-US"/>
            </a:br>
            <a:r>
              <a:rPr altLang="zh-CN" b="1" dirty="0" sz="2000" lang="en-US"/>
              <a:t>K</a:t>
            </a:r>
            <a:r>
              <a:rPr altLang="zh-CN" b="1" dirty="0" sz="2000" lang="en-US"/>
              <a:t>.</a:t>
            </a:r>
            <a:r>
              <a:rPr altLang="zh-CN" b="1" dirty="0" sz="2000" lang="en-US"/>
              <a:t> </a:t>
            </a:r>
            <a:r>
              <a:rPr altLang="zh-CN" b="1" dirty="0" sz="2000" lang="en-US"/>
              <a:t>R</a:t>
            </a:r>
            <a:r>
              <a:rPr altLang="zh-CN" b="1" dirty="0" sz="2000" lang="en-US"/>
              <a:t>A</a:t>
            </a:r>
            <a:r>
              <a:rPr altLang="zh-CN" b="1" dirty="0" sz="2000" lang="en-US"/>
              <a:t>N</a:t>
            </a:r>
            <a:r>
              <a:rPr altLang="zh-CN" b="1" dirty="0" sz="2000" lang="en-US"/>
              <a:t>J</a:t>
            </a:r>
            <a:r>
              <a:rPr altLang="zh-CN" b="1" dirty="0" sz="2000" lang="en-US"/>
              <a:t>I</a:t>
            </a:r>
            <a:r>
              <a:rPr altLang="zh-CN" b="1" dirty="0" sz="2000" lang="en-US"/>
              <a:t>T</a:t>
            </a:r>
            <a:r>
              <a:rPr altLang="zh-CN" b="1" dirty="0" sz="2000" lang="en-US"/>
              <a:t>H</a:t>
            </a:r>
            <a:br>
              <a:rPr altLang="zh-CN" b="1" dirty="0" sz="2000" lang="en-US"/>
            </a:br>
            <a:r>
              <a:rPr altLang="zh-CN" b="1" dirty="0" sz="2000" lang="en-US"/>
              <a:t>D</a:t>
            </a:r>
            <a:r>
              <a:rPr altLang="zh-CN" b="1" dirty="0" sz="2000" lang="en-US"/>
              <a:t>E</a:t>
            </a:r>
            <a:r>
              <a:rPr altLang="zh-CN" b="1" dirty="0" sz="2000" lang="en-US"/>
              <a:t>P</a:t>
            </a:r>
            <a:r>
              <a:rPr altLang="zh-CN" b="1" dirty="0" sz="2000" lang="en-US"/>
              <a:t>A</a:t>
            </a:r>
            <a:r>
              <a:rPr altLang="zh-CN" b="1" dirty="0" sz="2000" lang="en-US"/>
              <a:t>RTMENT</a:t>
            </a:r>
            <a:r>
              <a:rPr altLang="zh-CN" b="1" dirty="0" sz="2000" lang="en-US"/>
              <a:t> OF</a:t>
            </a:r>
            <a:r>
              <a:rPr altLang="zh-CN" b="1" dirty="0" sz="2000" lang="en-US"/>
              <a:t> </a:t>
            </a:r>
            <a:r>
              <a:rPr altLang="zh-CN" b="1" dirty="0" sz="2000" lang="en-US"/>
              <a:t>C</a:t>
            </a:r>
            <a:r>
              <a:rPr altLang="zh-CN" b="1" dirty="0" sz="2000" lang="en-US"/>
              <a:t>H</a:t>
            </a:r>
            <a:r>
              <a:rPr altLang="zh-CN" b="1" dirty="0" sz="2000" lang="en-US"/>
              <a:t>E</a:t>
            </a:r>
            <a:r>
              <a:rPr altLang="zh-CN" b="1" dirty="0" sz="2000" lang="en-US"/>
              <a:t>M</a:t>
            </a:r>
            <a:r>
              <a:rPr altLang="zh-CN" b="1" dirty="0" sz="2000" lang="en-US"/>
              <a:t>I</a:t>
            </a:r>
            <a:r>
              <a:rPr altLang="zh-CN" b="1" dirty="0" sz="2000" lang="en-US"/>
              <a:t>STRY</a:t>
            </a:r>
            <a:br>
              <a:rPr altLang="zh-CN" b="1" dirty="0" sz="2000" lang="en-US"/>
            </a:br>
            <a:r>
              <a:rPr altLang="zh-CN" b="1" dirty="0" sz="2000" lang="en-US"/>
              <a:t>R</a:t>
            </a:r>
            <a:r>
              <a:rPr altLang="zh-CN" b="1" dirty="0" sz="2000" lang="en-US"/>
              <a:t>E</a:t>
            </a:r>
            <a:r>
              <a:rPr altLang="zh-CN" b="1" dirty="0" sz="2000" lang="en-US"/>
              <a:t>S</a:t>
            </a:r>
            <a:r>
              <a:rPr altLang="zh-CN" b="1" dirty="0" sz="2000" lang="en-US"/>
              <a:t>E</a:t>
            </a:r>
            <a:r>
              <a:rPr altLang="zh-CN" b="1" dirty="0" sz="2000" lang="en-US"/>
              <a:t>ARCH</a:t>
            </a:r>
            <a:r>
              <a:rPr altLang="zh-CN" b="1" dirty="0" sz="2000" lang="en-US"/>
              <a:t> </a:t>
            </a:r>
            <a:r>
              <a:rPr altLang="zh-CN" b="1" dirty="0" sz="2000" lang="en-US"/>
              <a:t>S</a:t>
            </a:r>
            <a:r>
              <a:rPr altLang="zh-CN" b="1" dirty="0" sz="2000" lang="en-US"/>
              <a:t>C</a:t>
            </a:r>
            <a:r>
              <a:rPr altLang="zh-CN" b="1" dirty="0" sz="2000" lang="en-US"/>
              <a:t>HOLAR</a:t>
            </a:r>
            <a:endParaRPr altLang="zh-CN" b="1" dirty="0" sz="2000" 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文本框 4"/>
          <p:cNvSpPr txBox="1"/>
          <p:nvPr>
            <p:custDataLst>
              <p:tags r:id="rId1"/>
            </p:custDataLst>
          </p:nvPr>
        </p:nvSpPr>
        <p:spPr>
          <a:xfrm>
            <a:off x="7647273" y="343301"/>
            <a:ext cx="1334234" cy="525649"/>
          </a:xfrm>
          <a:prstGeom prst="rect"/>
          <a:noFill/>
        </p:spPr>
        <p:txBody>
          <a:bodyPr anchor="b" anchorCtr="0" rtlCol="0" wrap="square">
            <a:normAutofit/>
          </a:bodyPr>
          <a:p>
            <a:r>
              <a:rPr altLang="zh-CN" b="1" cap="all" dirty="0" sz="2000" lang="en-US" smtClean="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altLang="zh-CN" b="1" cap="all" dirty="0" sz="2000" lang="en-US" smtClean="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B</a:t>
            </a:r>
            <a:r>
              <a:rPr altLang="zh-CN" b="1" cap="all" dirty="0" sz="2000" lang="en-US" smtClean="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altLang="zh-CN" b="1" cap="all" dirty="0" sz="2000" lang="en-US" smtClean="0">
                <a:solidFill>
                  <a:schemeClr val="bg1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UT</a:t>
            </a:r>
            <a:endParaRPr altLang="zh-CN" b="1" cap="all" dirty="0" sz="2000" lang="en-US" smtClean="0">
              <a:solidFill>
                <a:schemeClr val="bg1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3145728" name="直接连接符 3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>
            <a:off x="7647273" y="868950"/>
            <a:ext cx="1415772" cy="0"/>
          </a:xfrm>
          <a:prstGeom prst="line"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4" name=""/>
          <p:cNvSpPr txBox="1"/>
          <p:nvPr/>
        </p:nvSpPr>
        <p:spPr>
          <a:xfrm>
            <a:off x="198941" y="868949"/>
            <a:ext cx="8662537" cy="2834640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b="1" sz="2000" i="0" lang="en-US" u="none">
                <a:solidFill>
                  <a:srgbClr val="FFFFFF"/>
                </a:solidFill>
              </a:rPr>
              <a:t>M</a:t>
            </a: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.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K</a:t>
            </a:r>
            <a:r>
              <a:rPr b="1" sz="2000" i="0" lang="en-US" u="none">
                <a:solidFill>
                  <a:srgbClr val="FFFFFF"/>
                </a:solidFill>
              </a:rPr>
              <a:t>.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J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H</a:t>
            </a:r>
            <a:endParaRPr b="1" sz="2000" i="0" lang="en-GB" u="none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b="1" sz="2000" i="0" lang="en-US" u="none">
                <a:solidFill>
                  <a:srgbClr val="FFFFFF"/>
                </a:solidFill>
              </a:rPr>
              <a:t>Education</a:t>
            </a:r>
            <a:r>
              <a:rPr b="1" sz="2000" i="0" lang="en-GB" u="none">
                <a:solidFill>
                  <a:srgbClr val="FFFFFF"/>
                </a:solidFill>
              </a:rPr>
              <a:t> :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GB" u="none">
                <a:solidFill>
                  <a:srgbClr val="FFFFFF"/>
                </a:solidFill>
              </a:rPr>
              <a:t>B.Sc</a:t>
            </a:r>
            <a:r>
              <a:rPr b="1" sz="2000" i="0" lang="en-US" u="none">
                <a:solidFill>
                  <a:srgbClr val="FFFFFF"/>
                </a:solidFill>
              </a:rPr>
              <a:t>.</a:t>
            </a:r>
            <a:r>
              <a:rPr b="1" sz="2000" i="0" lang="en-US" u="none">
                <a:solidFill>
                  <a:srgbClr val="FFFFFF"/>
                </a:solidFill>
              </a:rPr>
              <a:t>,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GB" u="none">
                <a:solidFill>
                  <a:srgbClr val="FFFFFF"/>
                </a:solidFill>
              </a:rPr>
              <a:t>M.Sc</a:t>
            </a:r>
            <a:r>
              <a:rPr b="1" sz="2000" i="0" lang="en-US" u="none">
                <a:solidFill>
                  <a:srgbClr val="FFFFFF"/>
                </a:solidFill>
              </a:rPr>
              <a:t>.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-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D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p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rtment</a:t>
            </a:r>
            <a:r>
              <a:rPr b="1" sz="2000" i="0" lang="en-US" u="none">
                <a:solidFill>
                  <a:srgbClr val="FFFFFF"/>
                </a:solidFill>
              </a:rPr>
              <a:t> of</a:t>
            </a:r>
            <a:r>
              <a:rPr b="1" sz="2000" i="0" lang="en-US" u="none">
                <a:solidFill>
                  <a:srgbClr val="FFFFFF"/>
                </a:solidFill>
              </a:rPr>
              <a:t> Chemistry</a:t>
            </a:r>
            <a:endParaRPr b="1" sz="2000" i="0" lang="en-GB" u="none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search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-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s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itute</a:t>
            </a:r>
            <a:r>
              <a:rPr b="1" sz="2000" i="0" lang="en-US" u="none">
                <a:solidFill>
                  <a:srgbClr val="FFFFFF"/>
                </a:solidFill>
              </a:rPr>
              <a:t> For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v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ronmental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o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echnology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(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)</a:t>
            </a:r>
            <a:r>
              <a:rPr b="1" sz="2000" i="0" lang="en-US" u="none">
                <a:solidFill>
                  <a:srgbClr val="FFFFFF"/>
                </a:solidFill>
              </a:rPr>
              <a:t>,</a:t>
            </a:r>
            <a:endParaRPr b="1" sz="2000" i="0" lang="en-GB" u="none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W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C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d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s</a:t>
            </a:r>
            <a:r>
              <a:rPr b="1" sz="2000" i="0" lang="en-US" u="none">
                <a:solidFill>
                  <a:srgbClr val="FFFFFF"/>
                </a:solidFill>
              </a:rPr>
              <a:t>titute</a:t>
            </a:r>
            <a:r>
              <a:rPr b="1" sz="2000" i="0" lang="en-US" u="none">
                <a:solidFill>
                  <a:srgbClr val="FFFFFF"/>
                </a:solidFill>
              </a:rPr>
              <a:t>,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Zigma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G</a:t>
            </a:r>
            <a:r>
              <a:rPr b="1" sz="2000" i="0" lang="en-US" u="none">
                <a:solidFill>
                  <a:srgbClr val="FFFFFF"/>
                </a:solidFill>
              </a:rPr>
              <a:t>l</a:t>
            </a:r>
            <a:r>
              <a:rPr b="1" sz="2000" i="0" lang="en-US" u="none">
                <a:solidFill>
                  <a:srgbClr val="FFFFFF"/>
                </a:solidFill>
              </a:rPr>
              <a:t>o</a:t>
            </a:r>
            <a:r>
              <a:rPr b="1" sz="2000" i="0" lang="en-US" u="none">
                <a:solidFill>
                  <a:srgbClr val="FFFFFF"/>
                </a:solidFill>
              </a:rPr>
              <a:t>b</a:t>
            </a:r>
            <a:r>
              <a:rPr b="1" sz="2000" i="0" lang="en-US" u="none">
                <a:solidFill>
                  <a:srgbClr val="FFFFFF"/>
                </a:solidFill>
              </a:rPr>
              <a:t>al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v</a:t>
            </a:r>
            <a:r>
              <a:rPr b="1" sz="2000" i="0" lang="en-US" u="none">
                <a:solidFill>
                  <a:srgbClr val="FFFFFF"/>
                </a:solidFill>
              </a:rPr>
              <a:t>i</a:t>
            </a:r>
            <a:r>
              <a:rPr b="1" sz="2000" i="0" lang="en-US" u="none">
                <a:solidFill>
                  <a:srgbClr val="FFFFFF"/>
                </a:solidFill>
              </a:rPr>
              <a:t>ron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S</a:t>
            </a:r>
            <a:r>
              <a:rPr b="1" sz="2000" i="0" lang="en-US" u="none">
                <a:solidFill>
                  <a:srgbClr val="FFFFFF"/>
                </a:solidFill>
              </a:rPr>
              <a:t>o</a:t>
            </a:r>
            <a:r>
              <a:rPr b="1" sz="2000" i="0" lang="en-US" u="none">
                <a:solidFill>
                  <a:srgbClr val="FFFFFF"/>
                </a:solidFill>
              </a:rPr>
              <a:t>l</a:t>
            </a:r>
            <a:r>
              <a:rPr b="1" sz="2000" i="0" lang="en-US" u="none">
                <a:solidFill>
                  <a:srgbClr val="FFFFFF"/>
                </a:solidFill>
              </a:rPr>
              <a:t>u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ions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P</a:t>
            </a:r>
            <a:r>
              <a:rPr b="1" sz="2000" i="0" lang="en-US" u="none">
                <a:solidFill>
                  <a:srgbClr val="FFFFFF"/>
                </a:solidFill>
              </a:rPr>
              <a:t>v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Ltd</a:t>
            </a:r>
            <a:endParaRPr b="1" sz="2000" i="0" lang="en-GB" u="none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b="1" sz="2000" i="0" lang="en-US" u="none">
                <a:solidFill>
                  <a:srgbClr val="FFFFFF"/>
                </a:solidFill>
              </a:rPr>
              <a:t>J</a:t>
            </a:r>
            <a:r>
              <a:rPr b="1" sz="2000" i="0" lang="en-US" u="none">
                <a:solidFill>
                  <a:srgbClr val="FFFFFF"/>
                </a:solidFill>
              </a:rPr>
              <a:t>o</a:t>
            </a:r>
            <a:r>
              <a:rPr b="1" sz="2000" i="0" lang="en-US" u="none">
                <a:solidFill>
                  <a:srgbClr val="FFFFFF"/>
                </a:solidFill>
              </a:rPr>
              <a:t>u</a:t>
            </a: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nal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M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m</a:t>
            </a:r>
            <a:r>
              <a:rPr b="1" sz="2000" i="0" lang="en-US" u="none">
                <a:solidFill>
                  <a:srgbClr val="FFFFFF"/>
                </a:solidFill>
              </a:rPr>
              <a:t>b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s</a:t>
            </a:r>
            <a:r>
              <a:rPr b="1" sz="2000" i="0" lang="en-US" u="none">
                <a:solidFill>
                  <a:srgbClr val="FFFFFF"/>
                </a:solidFill>
              </a:rPr>
              <a:t>hip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-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J</a:t>
            </a:r>
            <a:r>
              <a:rPr b="1" sz="2000" i="0" lang="en-US" u="none">
                <a:solidFill>
                  <a:srgbClr val="FFFFFF"/>
                </a:solidFill>
              </a:rPr>
              <a:t>o</a:t>
            </a:r>
            <a:r>
              <a:rPr b="1" sz="2000" i="0" lang="en-US" u="none">
                <a:solidFill>
                  <a:srgbClr val="FFFFFF"/>
                </a:solidFill>
              </a:rPr>
              <a:t>u</a:t>
            </a:r>
            <a:r>
              <a:rPr b="1" sz="2000" i="0" lang="en-US" u="none">
                <a:solidFill>
                  <a:srgbClr val="FFFFFF"/>
                </a:solidFill>
              </a:rPr>
              <a:t>rnal</a:t>
            </a:r>
            <a:r>
              <a:rPr b="1" sz="2000" i="0" lang="en-US" u="none">
                <a:solidFill>
                  <a:srgbClr val="FFFFFF"/>
                </a:solidFill>
              </a:rPr>
              <a:t> of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m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r</a:t>
            </a:r>
            <a:r>
              <a:rPr b="1" sz="2000" i="0" lang="en-US" u="none">
                <a:solidFill>
                  <a:srgbClr val="FFFFFF"/>
                </a:solidFill>
              </a:rPr>
              <a:t>ican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C</a:t>
            </a:r>
            <a:r>
              <a:rPr b="1" sz="2000" i="0" lang="en-US" u="none">
                <a:solidFill>
                  <a:srgbClr val="FFFFFF"/>
                </a:solidFill>
              </a:rPr>
              <a:t>h</a:t>
            </a:r>
            <a:r>
              <a:rPr b="1" sz="2000" i="0" lang="en-US" u="none">
                <a:solidFill>
                  <a:srgbClr val="FFFFFF"/>
                </a:solidFill>
              </a:rPr>
              <a:t>emical</a:t>
            </a:r>
            <a:r>
              <a:rPr b="1" sz="2000" i="0" lang="en-US" u="none">
                <a:solidFill>
                  <a:srgbClr val="FFFFFF"/>
                </a:solidFill>
              </a:rPr>
              <a:t> Society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(</a:t>
            </a:r>
            <a:r>
              <a:rPr b="1" sz="2000" i="0" lang="en-US" u="none">
                <a:solidFill>
                  <a:srgbClr val="FFFFFF"/>
                </a:solidFill>
              </a:rPr>
              <a:t>A</a:t>
            </a:r>
            <a:r>
              <a:rPr b="1" sz="2000" i="0" lang="en-US" u="none">
                <a:solidFill>
                  <a:srgbClr val="FFFFFF"/>
                </a:solidFill>
              </a:rPr>
              <a:t>C</a:t>
            </a:r>
            <a:r>
              <a:rPr b="1" sz="2000" i="0" lang="en-US" u="none">
                <a:solidFill>
                  <a:srgbClr val="FFFFFF"/>
                </a:solidFill>
              </a:rPr>
              <a:t>S</a:t>
            </a:r>
            <a:r>
              <a:rPr b="1" sz="2000" i="0" lang="en-US" u="none">
                <a:solidFill>
                  <a:srgbClr val="FFFFFF"/>
                </a:solidFill>
              </a:rPr>
              <a:t>)</a:t>
            </a:r>
            <a:r>
              <a:rPr b="1" sz="2000" i="0" lang="en-US" u="none">
                <a:solidFill>
                  <a:srgbClr val="FFFFFF"/>
                </a:solidFill>
              </a:rPr>
              <a:t>,</a:t>
            </a:r>
            <a:endParaRPr b="1" sz="2000" i="0" lang="en-GB" u="none">
              <a:solidFill>
                <a:srgbClr val="FFFFFF"/>
              </a:solidFill>
            </a:endParaRPr>
          </a:p>
          <a:p>
            <a:pPr>
              <a:lnSpc>
                <a:spcPct val="150000"/>
              </a:lnSpc>
            </a:pPr>
            <a:r>
              <a:rPr b="1" sz="2000" i="0" lang="en-US" u="none">
                <a:solidFill>
                  <a:srgbClr val="FFFFFF"/>
                </a:solidFill>
              </a:rPr>
              <a:t>J</a:t>
            </a:r>
            <a:r>
              <a:rPr b="1" sz="2000" i="0" lang="en-US" u="none">
                <a:solidFill>
                  <a:srgbClr val="FFFFFF"/>
                </a:solidFill>
              </a:rPr>
              <a:t>o</a:t>
            </a:r>
            <a:r>
              <a:rPr b="1" sz="2000" i="0" lang="en-US" u="none">
                <a:solidFill>
                  <a:srgbClr val="FFFFFF"/>
                </a:solidFill>
              </a:rPr>
              <a:t>u</a:t>
            </a:r>
            <a:r>
              <a:rPr b="1" sz="2000" i="0" lang="en-US" u="none">
                <a:solidFill>
                  <a:srgbClr val="FFFFFF"/>
                </a:solidFill>
              </a:rPr>
              <a:t>rnal</a:t>
            </a:r>
            <a:r>
              <a:rPr b="1" sz="2000" i="0" lang="en-US" u="none">
                <a:solidFill>
                  <a:srgbClr val="FFFFFF"/>
                </a:solidFill>
              </a:rPr>
              <a:t> of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nvironmental</a:t>
            </a:r>
            <a:r>
              <a:rPr b="1" sz="2000" i="0" lang="en-US" u="none">
                <a:solidFill>
                  <a:srgbClr val="FFFFFF"/>
                </a:solidFill>
              </a:rPr>
              <a:t> Nanotechnology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r>
              <a:rPr b="1" sz="2000" i="0" lang="en-US" u="none">
                <a:solidFill>
                  <a:srgbClr val="FFFFFF"/>
                </a:solidFill>
              </a:rPr>
              <a:t>(</a:t>
            </a:r>
            <a:r>
              <a:rPr b="1" sz="2000" i="0" lang="en-US" u="none">
                <a:solidFill>
                  <a:srgbClr val="FFFFFF"/>
                </a:solidFill>
              </a:rPr>
              <a:t>J</a:t>
            </a:r>
            <a:r>
              <a:rPr b="1" sz="2000" i="0" lang="en-US" u="none">
                <a:solidFill>
                  <a:srgbClr val="FFFFFF"/>
                </a:solidFill>
              </a:rPr>
              <a:t>E</a:t>
            </a:r>
            <a:r>
              <a:rPr b="1" sz="2000" i="0" lang="en-US" u="none">
                <a:solidFill>
                  <a:srgbClr val="FFFFFF"/>
                </a:solidFill>
              </a:rPr>
              <a:t>N</a:t>
            </a:r>
            <a:r>
              <a:rPr b="1" sz="2000" i="0" lang="en-US" u="none">
                <a:solidFill>
                  <a:srgbClr val="FFFFFF"/>
                </a:solidFill>
              </a:rPr>
              <a:t>T</a:t>
            </a:r>
            <a:r>
              <a:rPr b="1" sz="2000" i="0" lang="en-US" u="none">
                <a:solidFill>
                  <a:srgbClr val="FFFFFF"/>
                </a:solidFill>
              </a:rPr>
              <a:t>)</a:t>
            </a:r>
            <a:r>
              <a:rPr b="1" sz="2000" i="0" lang="en-US" u="none">
                <a:solidFill>
                  <a:srgbClr val="FFFFFF"/>
                </a:solidFill>
              </a:rPr>
              <a:t> </a:t>
            </a:r>
            <a:endParaRPr b="1" sz="2000" i="0" lang="en-GB" u="none">
              <a:solidFill>
                <a:srgbClr val="FFFFFF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sz="2400" lang="en-US"/>
              <a:t>I</a:t>
            </a:r>
            <a:r>
              <a:rPr sz="2400" lang="en-US"/>
              <a:t>N</a:t>
            </a:r>
            <a:r>
              <a:rPr sz="2400" lang="en-US"/>
              <a:t>T</a:t>
            </a:r>
            <a:r>
              <a:rPr sz="2400" lang="en-US"/>
              <a:t>R</a:t>
            </a:r>
            <a:r>
              <a:rPr sz="2400" lang="en-US"/>
              <a:t>ODUCTION</a:t>
            </a:r>
            <a:r>
              <a:rPr sz="2400" lang="en-US"/>
              <a:t> TO</a:t>
            </a:r>
            <a:r>
              <a:rPr sz="2400" lang="en-US"/>
              <a:t> SPECTROSCOPY</a:t>
            </a:r>
            <a:endParaRPr sz="2400" lang="en-GB"/>
          </a:p>
        </p:txBody>
      </p:sp>
      <p:sp>
        <p:nvSpPr>
          <p:cNvPr id="1048603" name=""/>
          <p:cNvSpPr>
            <a:spLocks noGrp="1"/>
          </p:cNvSpPr>
          <p:nvPr>
            <p:ph sz="quarter" idx="14"/>
          </p:nvPr>
        </p:nvSpPr>
        <p:spPr>
          <a:xfrm>
            <a:off x="124577" y="2106000"/>
            <a:ext cx="8894206" cy="2906282"/>
          </a:xfrm>
        </p:spPr>
        <p:txBody>
          <a:bodyPr/>
          <a:p>
            <a:endParaRPr lang="en-GB"/>
          </a:p>
        </p:txBody>
      </p:sp>
      <p:sp>
        <p:nvSpPr>
          <p:cNvPr id="1048604" name=""/>
          <p:cNvSpPr>
            <a:spLocks noGrp="1"/>
          </p:cNvSpPr>
          <p:nvPr>
            <p:ph type="title"/>
          </p:nvPr>
        </p:nvSpPr>
        <p:spPr>
          <a:xfrm>
            <a:off x="458999" y="1055699"/>
            <a:ext cx="8232300" cy="469800"/>
          </a:xfrm>
          <a:prstGeom prst="rect"/>
        </p:spPr>
        <p:txBody>
          <a:bodyPr anchor="ctr" anchorCtr="0" bIns="38100" lIns="101600" rIns="76200" rtlCol="0" tIns="38100" vert="horz">
            <a:normAutofit/>
          </a:bodyPr>
          <a:lstStyle>
            <a:lvl1pPr algn="ctr" defTabSz="685800" eaLnBrk="1" fontAlgn="auto" hangingPunct="1" latinLnBrk="0" rtl="0">
              <a:lnSpc>
                <a:spcPct val="100000"/>
              </a:lnSpc>
              <a:buNone/>
              <a:defRPr baseline="0" sz="27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sz="2000" lang="en-US"/>
              <a:t>D</a:t>
            </a:r>
            <a:r>
              <a:rPr sz="2000" lang="en-US"/>
              <a:t>E</a:t>
            </a:r>
            <a:r>
              <a:rPr sz="2000" lang="en-US"/>
              <a:t>F</a:t>
            </a:r>
            <a:r>
              <a:rPr sz="2000" lang="en-US"/>
              <a:t>INITION</a:t>
            </a:r>
            <a:r>
              <a:rPr sz="2000" lang="en-US"/>
              <a:t> &amp;</a:t>
            </a:r>
            <a:r>
              <a:rPr sz="2000" lang="en-US"/>
              <a:t> </a:t>
            </a:r>
            <a:r>
              <a:rPr sz="2000" lang="en-US"/>
              <a:t>C</a:t>
            </a:r>
            <a:r>
              <a:rPr sz="2000" lang="en-US"/>
              <a:t>L</a:t>
            </a:r>
            <a:r>
              <a:rPr sz="2000" lang="en-US"/>
              <a:t>A</a:t>
            </a:r>
            <a:r>
              <a:rPr sz="2000" lang="en-US"/>
              <a:t>S</a:t>
            </a:r>
            <a:r>
              <a:rPr sz="2000" lang="en-US"/>
              <a:t>S</a:t>
            </a:r>
            <a:r>
              <a:rPr sz="2000" lang="en-US"/>
              <a:t>IFICATION</a:t>
            </a:r>
            <a:endParaRPr sz="2000" lang="en-GB"/>
          </a:p>
        </p:txBody>
      </p:sp>
      <p:sp>
        <p:nvSpPr>
          <p:cNvPr id="1048605" name=""/>
          <p:cNvSpPr txBox="1"/>
          <p:nvPr/>
        </p:nvSpPr>
        <p:spPr>
          <a:xfrm>
            <a:off x="147711" y="1889670"/>
            <a:ext cx="8848577" cy="2491740"/>
          </a:xfrm>
          <a:prstGeom prst="rect"/>
        </p:spPr>
        <p:txBody>
          <a:bodyPr anchor="t" rtlCol="0" wrap="square">
            <a:spAutoFit/>
          </a:bodyPr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endParaRPr b="0" sz="1800" lang="en-GB">
              <a:solidFill>
                <a:srgbClr val="000000"/>
              </a:solidFill>
            </a:endParaRPr>
          </a:p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endParaRPr b="0" sz="1800" lang="en-GB">
              <a:solidFill>
                <a:srgbClr val="000000"/>
              </a:solidFill>
            </a:endParaRPr>
          </a:p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r>
              <a:rPr b="0" sz="1800" lang="en-GB">
                <a:solidFill>
                  <a:srgbClr val="000000"/>
                </a:solidFill>
              </a:rPr>
              <a:t>The branch of science dealing with the study of </a:t>
            </a:r>
            <a:r>
              <a:rPr b="0" sz="1800" lang="en-GB">
                <a:solidFill>
                  <a:srgbClr val="993300"/>
                </a:solidFill>
              </a:rPr>
              <a:t>spectra</a:t>
            </a:r>
            <a:r>
              <a:rPr b="0" sz="1800" lang="en-GB">
                <a:solidFill>
                  <a:srgbClr val="000000"/>
                </a:solidFill>
              </a:rPr>
              <a:t> is called spectroscopy.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"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"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radiation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"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"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m</a:t>
            </a:r>
            <a:r>
              <a:rPr b="0" sz="1800" lang="en-US">
                <a:solidFill>
                  <a:srgbClr val="993300"/>
                </a:solidFill>
              </a:rPr>
              <a:t>e</a:t>
            </a:r>
            <a:r>
              <a:rPr b="0" sz="1800" lang="en-US">
                <a:solidFill>
                  <a:srgbClr val="993300"/>
                </a:solidFill>
              </a:rPr>
              <a:t>a</a:t>
            </a:r>
            <a:r>
              <a:rPr b="0" sz="1800" lang="en-US">
                <a:solidFill>
                  <a:srgbClr val="993300"/>
                </a:solidFill>
              </a:rPr>
              <a:t>s</a:t>
            </a:r>
            <a:r>
              <a:rPr b="0" sz="1800" lang="en-US">
                <a:solidFill>
                  <a:srgbClr val="993300"/>
                </a:solidFill>
              </a:rPr>
              <a:t>u</a:t>
            </a:r>
            <a:r>
              <a:rPr b="0" sz="1800" lang="en-US">
                <a:solidFill>
                  <a:srgbClr val="993300"/>
                </a:solidFill>
              </a:rPr>
              <a:t>r</a:t>
            </a:r>
            <a:r>
              <a:rPr b="0" sz="1800" lang="en-US">
                <a:solidFill>
                  <a:srgbClr val="993300"/>
                </a:solidFill>
              </a:rPr>
              <a:t>ement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Spectroscopy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M</a:t>
            </a:r>
            <a:r>
              <a:rPr b="0" sz="1800" lang="en-US">
                <a:solidFill>
                  <a:srgbClr val="D66565"/>
                </a:solidFill>
              </a:rPr>
              <a:t>e</a:t>
            </a:r>
            <a:r>
              <a:rPr b="0" sz="1800" lang="en-US">
                <a:solidFill>
                  <a:srgbClr val="D66565"/>
                </a:solidFill>
              </a:rPr>
              <a:t>a</a:t>
            </a:r>
            <a:r>
              <a:rPr b="0" sz="1800" lang="en-US">
                <a:solidFill>
                  <a:srgbClr val="D66565"/>
                </a:solidFill>
              </a:rPr>
              <a:t>s</a:t>
            </a:r>
            <a:r>
              <a:rPr b="0" sz="1800" lang="en-US">
                <a:solidFill>
                  <a:srgbClr val="D66565"/>
                </a:solidFill>
              </a:rPr>
              <a:t>u</a:t>
            </a:r>
            <a:r>
              <a:rPr b="0" sz="1800" lang="en-US">
                <a:solidFill>
                  <a:srgbClr val="D66565"/>
                </a:solidFill>
              </a:rPr>
              <a:t>rement</a:t>
            </a:r>
            <a:r>
              <a:rPr b="0" sz="1800" lang="en-US">
                <a:solidFill>
                  <a:srgbClr val="D66565"/>
                </a:solidFill>
              </a:rPr>
              <a:t> of</a:t>
            </a:r>
            <a:r>
              <a:rPr b="0" sz="1800" lang="en-US">
                <a:solidFill>
                  <a:srgbClr val="D66565"/>
                </a:solidFill>
              </a:rPr>
              <a:t> Radiation</a:t>
            </a:r>
            <a:r>
              <a:rPr b="0" sz="1800" lang="en-US">
                <a:solidFill>
                  <a:srgbClr val="D66565"/>
                </a:solidFill>
              </a:rPr>
              <a:t>.</a:t>
            </a:r>
            <a:endParaRPr b="0" sz="1800" lang="en-GB">
              <a:solidFill>
                <a:srgbClr val="D66565"/>
              </a:solidFill>
            </a:endParaRPr>
          </a:p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endParaRPr b="0" sz="1800" lang="en-GB">
              <a:solidFill>
                <a:srgbClr val="D66565"/>
              </a:solidFill>
            </a:endParaRPr>
          </a:p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es</a:t>
            </a:r>
            <a:r>
              <a:rPr b="0" sz="1800" lang="en-US">
                <a:solidFill>
                  <a:srgbClr val="000000"/>
                </a:solidFill>
              </a:rPr>
              <a:t> of</a:t>
            </a:r>
            <a:r>
              <a:rPr b="0" sz="1800" lang="en-US">
                <a:solidFill>
                  <a:srgbClr val="000000"/>
                </a:solidFill>
              </a:rPr>
              <a:t> colour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bands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called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800000"/>
                </a:solidFill>
              </a:rPr>
              <a:t>s</a:t>
            </a:r>
            <a:r>
              <a:rPr b="0" sz="1800" lang="en-US">
                <a:solidFill>
                  <a:srgbClr val="800000"/>
                </a:solidFill>
              </a:rPr>
              <a:t>p</a:t>
            </a:r>
            <a:r>
              <a:rPr b="0" sz="1800" lang="en-US">
                <a:solidFill>
                  <a:srgbClr val="800000"/>
                </a:solidFill>
              </a:rPr>
              <a:t>e</a:t>
            </a:r>
            <a:r>
              <a:rPr b="0" sz="1800" lang="en-US">
                <a:solidFill>
                  <a:srgbClr val="800000"/>
                </a:solidFill>
              </a:rPr>
              <a:t>c</a:t>
            </a:r>
            <a:r>
              <a:rPr b="0" sz="1800" lang="en-US">
                <a:solidFill>
                  <a:srgbClr val="800000"/>
                </a:solidFill>
              </a:rPr>
              <a:t>trum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x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: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ht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spectrum</a:t>
            </a:r>
            <a:r>
              <a:rPr b="0" sz="1800" lang="en-US">
                <a:solidFill>
                  <a:srgbClr val="000000"/>
                </a:solidFill>
              </a:rPr>
              <a:t> of</a:t>
            </a:r>
            <a:r>
              <a:rPr b="0" sz="1800" lang="en-US">
                <a:solidFill>
                  <a:srgbClr val="000000"/>
                </a:solidFill>
              </a:rPr>
              <a:t> radiation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D66565"/>
              </a:solidFill>
            </a:endParaRPr>
          </a:p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endParaRPr b="0" sz="1800" lang="en-GB">
              <a:solidFill>
                <a:srgbClr val="D66565"/>
              </a:solidFill>
            </a:endParaRPr>
          </a:p>
          <a:p>
            <a:pPr indent="-285750" marL="285750">
              <a:lnSpc>
                <a:spcPct val="100000"/>
              </a:lnSpc>
              <a:buFont typeface="Wingdings" charset="2"/>
              <a:buChar char="l"/>
            </a:pP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splitting of light into series of colour band is known as </a:t>
            </a:r>
            <a:r>
              <a:rPr b="0" sz="1800" lang="en-US">
                <a:solidFill>
                  <a:srgbClr val="800000"/>
                </a:solidFill>
              </a:rPr>
              <a:t>dispersion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D66565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87820" y="1918977"/>
            <a:ext cx="6740211" cy="2969422"/>
          </a:xfrm>
          <a:prstGeom prst="rect"/>
        </p:spPr>
      </p:pic>
      <p:sp>
        <p:nvSpPr>
          <p:cNvPr id="1048612" name=""/>
          <p:cNvSpPr txBox="1"/>
          <p:nvPr/>
        </p:nvSpPr>
        <p:spPr>
          <a:xfrm>
            <a:off x="508735" y="272035"/>
            <a:ext cx="8298380" cy="1310640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b="0" sz="1800" lang="en-GB">
                <a:solidFill>
                  <a:srgbClr val="000000"/>
                </a:solidFill>
              </a:rPr>
              <a:t>when visible light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GB">
                <a:solidFill>
                  <a:srgbClr val="000000"/>
                </a:solidFill>
              </a:rPr>
              <a:t> a group of electromagnetic radiations is passed through a prism</a:t>
            </a:r>
            <a:r>
              <a:rPr b="0" sz="1800" lang="en-US">
                <a:solidFill>
                  <a:srgbClr val="000000"/>
                </a:solidFill>
              </a:rPr>
              <a:t>,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split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s</a:t>
            </a:r>
            <a:r>
              <a:rPr b="0" sz="1800" lang="en-US">
                <a:solidFill>
                  <a:srgbClr val="D66565"/>
                </a:solidFill>
              </a:rPr>
              <a:t>e</a:t>
            </a:r>
            <a:r>
              <a:rPr b="0" sz="1800" lang="en-US">
                <a:solidFill>
                  <a:srgbClr val="D66565"/>
                </a:solidFill>
              </a:rPr>
              <a:t>v</a:t>
            </a:r>
            <a:r>
              <a:rPr b="0" sz="1800" lang="en-US">
                <a:solidFill>
                  <a:srgbClr val="D66565"/>
                </a:solidFill>
              </a:rPr>
              <a:t>e</a:t>
            </a:r>
            <a:r>
              <a:rPr b="0" sz="1800" lang="en-US">
                <a:solidFill>
                  <a:srgbClr val="D66565"/>
                </a:solidFill>
              </a:rPr>
              <a:t>n</a:t>
            </a:r>
            <a:r>
              <a:rPr b="0" sz="1800" lang="en-US">
                <a:solidFill>
                  <a:srgbClr val="D66565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c</a:t>
            </a:r>
            <a:r>
              <a:rPr b="0" sz="1800" lang="en-US">
                <a:solidFill>
                  <a:srgbClr val="D66565"/>
                </a:solidFill>
              </a:rPr>
              <a:t>o</a:t>
            </a:r>
            <a:r>
              <a:rPr b="0" sz="1800" lang="en-US">
                <a:solidFill>
                  <a:srgbClr val="D66565"/>
                </a:solidFill>
              </a:rPr>
              <a:t>l</a:t>
            </a:r>
            <a:r>
              <a:rPr b="0" sz="1800" lang="en-US">
                <a:solidFill>
                  <a:srgbClr val="D66565"/>
                </a:solidFill>
              </a:rPr>
              <a:t>o</a:t>
            </a:r>
            <a:r>
              <a:rPr b="0" sz="1800" lang="en-US">
                <a:solidFill>
                  <a:srgbClr val="D66565"/>
                </a:solidFill>
              </a:rPr>
              <a:t>u</a:t>
            </a:r>
            <a:r>
              <a:rPr b="0" sz="1800" lang="en-US">
                <a:solidFill>
                  <a:srgbClr val="D66565"/>
                </a:solidFill>
              </a:rPr>
              <a:t>rs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espond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to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ength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This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menon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called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d</a:t>
            </a:r>
            <a:r>
              <a:rPr b="0" sz="1800" lang="en-US">
                <a:solidFill>
                  <a:srgbClr val="993300"/>
                </a:solidFill>
              </a:rPr>
              <a:t>i</a:t>
            </a:r>
            <a:r>
              <a:rPr b="0" sz="1800" lang="en-US">
                <a:solidFill>
                  <a:srgbClr val="993300"/>
                </a:solidFill>
              </a:rPr>
              <a:t>s</a:t>
            </a:r>
            <a:r>
              <a:rPr b="0" sz="1800" lang="en-US">
                <a:solidFill>
                  <a:srgbClr val="993300"/>
                </a:solidFill>
              </a:rPr>
              <a:t>p</a:t>
            </a:r>
            <a:r>
              <a:rPr b="0" sz="1800" lang="en-US">
                <a:solidFill>
                  <a:srgbClr val="993300"/>
                </a:solidFill>
              </a:rPr>
              <a:t>ersion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SSIFICATION</a:t>
            </a:r>
            <a:r>
              <a:rPr lang="en-US"/>
              <a:t> OF</a:t>
            </a:r>
            <a:r>
              <a:rPr lang="en-US"/>
              <a:t> SPECTROSCOPY</a:t>
            </a:r>
            <a:endParaRPr lang="en-GB"/>
          </a:p>
        </p:txBody>
      </p:sp>
      <p:sp>
        <p:nvSpPr>
          <p:cNvPr id="1048623" name=""/>
          <p:cNvSpPr>
            <a:spLocks noGrp="1"/>
          </p:cNvSpPr>
          <p:nvPr>
            <p:ph sz="quarter" idx="13"/>
          </p:nvPr>
        </p:nvSpPr>
        <p:spPr>
          <a:xfrm>
            <a:off x="434699" y="1486349"/>
            <a:ext cx="8341247" cy="3007821"/>
          </a:xfrm>
        </p:spPr>
        <p:txBody>
          <a:bodyPr>
            <a:noAutofit/>
          </a:bodyPr>
          <a:p>
            <a:pPr algn="l" indent="0" marL="0">
              <a:lnSpc>
                <a:spcPct val="150000"/>
              </a:lnSpc>
              <a:buNone/>
            </a:pPr>
            <a:r>
              <a:rPr b="0" sz="2000" lang="en-US"/>
              <a:t>The </a:t>
            </a:r>
            <a:r>
              <a:rPr b="0" sz="2000" lang="en-US"/>
              <a:t>spectrum</a:t>
            </a:r>
            <a:r>
              <a:rPr b="0" sz="2000" lang="en-US"/>
              <a:t> </a:t>
            </a:r>
            <a:r>
              <a:rPr b="0" sz="2000" lang="en-US"/>
              <a:t>of</a:t>
            </a:r>
            <a:r>
              <a:rPr b="0" sz="2000" lang="en-US"/>
              <a:t> </a:t>
            </a:r>
            <a:r>
              <a:rPr b="0" sz="2000" lang="en-US"/>
              <a:t>r</a:t>
            </a:r>
            <a:r>
              <a:rPr b="0" sz="2000" lang="en-US"/>
              <a:t>a</a:t>
            </a:r>
            <a:r>
              <a:rPr b="0" sz="2000" lang="en-US"/>
              <a:t>d</a:t>
            </a:r>
            <a:r>
              <a:rPr b="0" sz="2000" lang="en-US"/>
              <a:t>iation</a:t>
            </a:r>
            <a:r>
              <a:rPr b="0" sz="2000" lang="en-US"/>
              <a:t> </a:t>
            </a:r>
            <a:r>
              <a:rPr b="0" sz="2000" lang="en-US">
                <a:solidFill>
                  <a:srgbClr val="D66565"/>
                </a:solidFill>
              </a:rPr>
              <a:t>e</a:t>
            </a:r>
            <a:r>
              <a:rPr b="0" sz="2000" lang="en-US">
                <a:solidFill>
                  <a:srgbClr val="D66565"/>
                </a:solidFill>
              </a:rPr>
              <a:t>m</a:t>
            </a:r>
            <a:r>
              <a:rPr b="0" sz="2000" lang="en-US">
                <a:solidFill>
                  <a:srgbClr val="D66565"/>
                </a:solidFill>
              </a:rPr>
              <a:t>i</a:t>
            </a:r>
            <a:r>
              <a:rPr b="0" sz="2000" lang="en-US">
                <a:solidFill>
                  <a:srgbClr val="D66565"/>
                </a:solidFill>
              </a:rPr>
              <a:t>tted</a:t>
            </a:r>
            <a:r>
              <a:rPr b="0" sz="2000" lang="en-US"/>
              <a:t> by</a:t>
            </a:r>
            <a:r>
              <a:rPr b="0" sz="2000" lang="en-US"/>
              <a:t> </a:t>
            </a:r>
            <a:r>
              <a:rPr b="0" sz="2000" lang="en-US"/>
              <a:t>a</a:t>
            </a:r>
            <a:r>
              <a:rPr b="0" sz="2000" lang="en-US"/>
              <a:t> </a:t>
            </a:r>
            <a:r>
              <a:rPr b="0" sz="2000" lang="en-US"/>
              <a:t>substan</a:t>
            </a:r>
            <a:r>
              <a:rPr b="0" sz="2000" lang="en-US"/>
              <a:t>ce</a:t>
            </a:r>
            <a:r>
              <a:rPr b="0" sz="2000" lang="en-US"/>
              <a:t> </a:t>
            </a:r>
            <a:r>
              <a:rPr b="0" sz="2000" lang="en-US"/>
              <a:t>that </a:t>
            </a:r>
            <a:r>
              <a:rPr b="0" sz="2000" lang="en-US"/>
              <a:t>has</a:t>
            </a:r>
            <a:r>
              <a:rPr b="0" sz="2000" lang="en-US"/>
              <a:t> </a:t>
            </a:r>
            <a:r>
              <a:rPr b="0" sz="2000" lang="en-US"/>
              <a:t>a</a:t>
            </a:r>
            <a:r>
              <a:rPr b="0" sz="2000" lang="en-US"/>
              <a:t>b</a:t>
            </a:r>
            <a:r>
              <a:rPr b="0" sz="2000" lang="en-US"/>
              <a:t>s</a:t>
            </a:r>
            <a:r>
              <a:rPr b="0" sz="2000" lang="en-US"/>
              <a:t>o</a:t>
            </a:r>
            <a:r>
              <a:rPr b="0" sz="2000" lang="en-US"/>
              <a:t>r</a:t>
            </a:r>
            <a:r>
              <a:rPr b="0" sz="2000" lang="en-US"/>
              <a:t>b</a:t>
            </a:r>
            <a:r>
              <a:rPr b="0" sz="2000" lang="en-US"/>
              <a:t>e</a:t>
            </a:r>
            <a:r>
              <a:rPr b="0" sz="2000" lang="en-US"/>
              <a:t>d</a:t>
            </a:r>
            <a:r>
              <a:rPr b="0" sz="2000" lang="en-US"/>
              <a:t> </a:t>
            </a:r>
            <a:r>
              <a:rPr b="0" sz="2000" lang="en-US"/>
              <a:t>e</a:t>
            </a:r>
            <a:r>
              <a:rPr b="0" sz="2000" lang="en-US"/>
              <a:t>n</a:t>
            </a:r>
            <a:r>
              <a:rPr b="0" sz="2000" lang="en-US"/>
              <a:t>e</a:t>
            </a:r>
            <a:r>
              <a:rPr b="0" sz="2000" lang="en-US"/>
              <a:t>r</a:t>
            </a:r>
            <a:r>
              <a:rPr b="0" sz="2000" lang="en-US"/>
              <a:t>g</a:t>
            </a:r>
            <a:r>
              <a:rPr b="0" sz="2000" lang="en-US"/>
              <a:t>y</a:t>
            </a:r>
            <a:r>
              <a:rPr b="0" sz="2000" lang="en-US"/>
              <a:t> </a:t>
            </a:r>
            <a:r>
              <a:rPr b="0" sz="2000" lang="en-US"/>
              <a:t>e</a:t>
            </a:r>
            <a:r>
              <a:rPr b="0" sz="2000" lang="en-US"/>
              <a:t>i</a:t>
            </a:r>
            <a:r>
              <a:rPr b="0" sz="2000" lang="en-US"/>
              <a:t>t</a:t>
            </a:r>
            <a:r>
              <a:rPr b="0" sz="2000" lang="en-US"/>
              <a:t>h</a:t>
            </a:r>
            <a:r>
              <a:rPr b="0" sz="2000" lang="en-US"/>
              <a:t>e</a:t>
            </a:r>
            <a:r>
              <a:rPr b="0" sz="2000" lang="en-US"/>
              <a:t>r</a:t>
            </a:r>
            <a:r>
              <a:rPr b="0" sz="2000" lang="en-US"/>
              <a:t> </a:t>
            </a:r>
            <a:r>
              <a:rPr b="0" sz="2000" lang="en-US"/>
              <a:t>b</a:t>
            </a:r>
            <a:r>
              <a:rPr b="0" sz="2000" lang="en-US"/>
              <a:t>y</a:t>
            </a:r>
            <a:r>
              <a:rPr b="0" sz="2000" lang="en-US"/>
              <a:t> </a:t>
            </a:r>
            <a:r>
              <a:rPr b="0" sz="2000" lang="en-US"/>
              <a:t>passing electric discharge through a gas at low pressure</a:t>
            </a:r>
            <a:r>
              <a:rPr b="0" sz="2000" lang="en-US"/>
              <a:t> </a:t>
            </a:r>
            <a:r>
              <a:rPr b="0" sz="2000" lang="en-US"/>
              <a:t>(</a:t>
            </a:r>
            <a:r>
              <a:rPr b="0" sz="2000" lang="en-US"/>
              <a:t>o</a:t>
            </a:r>
            <a:r>
              <a:rPr b="0" sz="2000" lang="en-US"/>
              <a:t>r</a:t>
            </a:r>
            <a:r>
              <a:rPr b="0" sz="2000" lang="en-US"/>
              <a:t>)</a:t>
            </a:r>
            <a:r>
              <a:rPr b="0" sz="2000" lang="en-US"/>
              <a:t> </a:t>
            </a:r>
            <a:r>
              <a:rPr b="0" sz="2000" lang="en-US"/>
              <a:t>b</a:t>
            </a:r>
            <a:r>
              <a:rPr b="0" sz="2000" lang="en-US"/>
              <a:t>y</a:t>
            </a:r>
            <a:r>
              <a:rPr b="0" sz="2000" lang="en-US"/>
              <a:t> </a:t>
            </a:r>
            <a:r>
              <a:rPr b="0" sz="2000" lang="en-US"/>
              <a:t>heating the substance to high temperature is called an </a:t>
            </a:r>
            <a:r>
              <a:rPr b="0" sz="2000" lang="en-US">
                <a:solidFill>
                  <a:srgbClr val="993300"/>
                </a:solidFill>
              </a:rPr>
              <a:t>emission</a:t>
            </a:r>
            <a:r>
              <a:rPr b="0" sz="2000" lang="en-US"/>
              <a:t> </a:t>
            </a:r>
            <a:r>
              <a:rPr b="0" sz="2000" lang="en-US">
                <a:solidFill>
                  <a:srgbClr val="993300"/>
                </a:solidFill>
              </a:rPr>
              <a:t>spectrum</a:t>
            </a:r>
            <a:r>
              <a:rPr b="0" sz="2000" lang="en-US"/>
              <a:t>.</a:t>
            </a:r>
            <a:endParaRPr b="0" sz="2000" lang="en-GB"/>
          </a:p>
          <a:p>
            <a:pPr algn="l" indent="0" marL="0">
              <a:lnSpc>
                <a:spcPct val="150000"/>
              </a:lnSpc>
              <a:buNone/>
            </a:pPr>
            <a:r>
              <a:rPr b="0" sz="2000" lang="en-US"/>
              <a:t>Atoms</a:t>
            </a:r>
            <a:r>
              <a:rPr b="0" sz="2000" lang="en-US"/>
              <a:t>,</a:t>
            </a:r>
            <a:r>
              <a:rPr b="0" sz="2000" lang="en-US"/>
              <a:t> molecules </a:t>
            </a:r>
            <a:r>
              <a:rPr b="0" sz="2000" lang="en-US"/>
              <a:t>o</a:t>
            </a:r>
            <a:r>
              <a:rPr b="0" sz="2000" lang="en-US"/>
              <a:t>r</a:t>
            </a:r>
            <a:r>
              <a:rPr b="0" sz="2000" lang="en-US"/>
              <a:t> ions</a:t>
            </a:r>
            <a:r>
              <a:rPr b="0" sz="2000" lang="en-US"/>
              <a:t> </a:t>
            </a:r>
            <a:r>
              <a:rPr b="0" sz="2000" lang="en-US"/>
              <a:t>t</a:t>
            </a:r>
            <a:r>
              <a:rPr b="0" sz="2000" lang="en-US"/>
              <a:t>h</a:t>
            </a:r>
            <a:r>
              <a:rPr b="0" sz="2000" lang="en-US"/>
              <a:t>at</a:t>
            </a:r>
            <a:r>
              <a:rPr b="0" sz="2000" lang="en-US"/>
              <a:t> </a:t>
            </a:r>
            <a:r>
              <a:rPr b="0" sz="2000" lang="en-US"/>
              <a:t>h</a:t>
            </a:r>
            <a:r>
              <a:rPr b="0" sz="2000" lang="en-US"/>
              <a:t>a</a:t>
            </a:r>
            <a:r>
              <a:rPr b="0" sz="2000" lang="en-US"/>
              <a:t>ve</a:t>
            </a:r>
            <a:r>
              <a:rPr b="0" sz="2000" lang="en-US"/>
              <a:t> </a:t>
            </a:r>
            <a:r>
              <a:rPr b="0" sz="2000" lang="en-US"/>
              <a:t>a</a:t>
            </a:r>
            <a:r>
              <a:rPr b="0" sz="2000" lang="en-US"/>
              <a:t>b</a:t>
            </a:r>
            <a:r>
              <a:rPr b="0" sz="2000" lang="en-US"/>
              <a:t>s</a:t>
            </a:r>
            <a:r>
              <a:rPr b="0" sz="2000" lang="en-US"/>
              <a:t>o</a:t>
            </a:r>
            <a:r>
              <a:rPr b="0" sz="2000" lang="en-US"/>
              <a:t>r</a:t>
            </a:r>
            <a:r>
              <a:rPr b="0" sz="2000" lang="en-US"/>
              <a:t>b</a:t>
            </a:r>
            <a:r>
              <a:rPr b="0" sz="2000" lang="en-US"/>
              <a:t>ed</a:t>
            </a:r>
            <a:r>
              <a:rPr b="0" sz="2000" lang="en-US"/>
              <a:t> radiation is called </a:t>
            </a:r>
            <a:r>
              <a:rPr b="0" sz="2000" lang="en-US">
                <a:solidFill>
                  <a:srgbClr val="993300"/>
                </a:solidFill>
              </a:rPr>
              <a:t>ex</a:t>
            </a:r>
            <a:r>
              <a:rPr b="0" sz="2000" lang="en-US">
                <a:solidFill>
                  <a:srgbClr val="993300"/>
                </a:solidFill>
              </a:rPr>
              <a:t>c</a:t>
            </a:r>
            <a:r>
              <a:rPr b="0" sz="2000" lang="en-US">
                <a:solidFill>
                  <a:srgbClr val="993300"/>
                </a:solidFill>
              </a:rPr>
              <a:t>ited</a:t>
            </a:r>
            <a:r>
              <a:rPr b="0" sz="2000" lang="en-US"/>
              <a:t> </a:t>
            </a:r>
            <a:r>
              <a:rPr b="0" sz="2000" lang="en-US">
                <a:solidFill>
                  <a:srgbClr val="993300"/>
                </a:solidFill>
              </a:rPr>
              <a:t>state</a:t>
            </a:r>
            <a:r>
              <a:rPr b="0" sz="2000" lang="en-US"/>
              <a:t>.</a:t>
            </a:r>
            <a:endParaRPr b="0" sz="2000" lang="en-GB"/>
          </a:p>
        </p:txBody>
      </p:sp>
      <p:sp>
        <p:nvSpPr>
          <p:cNvPr id="1048624" name=""/>
          <p:cNvSpPr>
            <a:spLocks noGrp="1"/>
          </p:cNvSpPr>
          <p:nvPr>
            <p:ph type="body" sz="quarter" idx="15"/>
          </p:nvPr>
        </p:nvSpPr>
        <p:spPr>
          <a:xfrm>
            <a:off x="434699" y="954450"/>
            <a:ext cx="4006800" cy="585900"/>
          </a:xfrm>
        </p:spPr>
        <p:txBody>
          <a:bodyPr>
            <a:normAutofit/>
          </a:bodyPr>
          <a:p>
            <a:r>
              <a:rPr b="1" sz="2000" i="0" lang="en-US" u="sng"/>
              <a:t>E</a:t>
            </a:r>
            <a:r>
              <a:rPr b="1" sz="2000" i="0" lang="en-US" u="sng"/>
              <a:t>M</a:t>
            </a:r>
            <a:r>
              <a:rPr b="1" sz="2000" i="0" lang="en-US" u="sng"/>
              <a:t>I</a:t>
            </a:r>
            <a:r>
              <a:rPr b="1" sz="2000" i="0" lang="en-US" u="sng"/>
              <a:t>S</a:t>
            </a:r>
            <a:r>
              <a:rPr b="1" sz="2000" i="0" lang="en-US" u="sng"/>
              <a:t>S</a:t>
            </a:r>
            <a:r>
              <a:rPr b="1" sz="2000" i="0" lang="en-US" u="sng"/>
              <a:t>ION</a:t>
            </a:r>
            <a:r>
              <a:rPr b="1" sz="2000" i="0" lang="en-US" u="sng"/>
              <a:t> </a:t>
            </a:r>
            <a:r>
              <a:rPr b="1" sz="2000" i="0" lang="en-US" u="sng"/>
              <a:t>S</a:t>
            </a:r>
            <a:r>
              <a:rPr b="1" sz="2000" i="0" lang="en-US" u="sng"/>
              <a:t>P</a:t>
            </a:r>
            <a:r>
              <a:rPr b="1" sz="2000" i="0" lang="en-US" u="sng"/>
              <a:t>E</a:t>
            </a:r>
            <a:r>
              <a:rPr b="1" sz="2000" i="0" lang="en-US" u="sng"/>
              <a:t>C</a:t>
            </a:r>
            <a:r>
              <a:rPr b="1" sz="2000" i="0" lang="en-US" u="sng"/>
              <a:t>T</a:t>
            </a:r>
            <a:r>
              <a:rPr b="1" sz="2000" i="0" lang="en-US" u="sng"/>
              <a:t>R</a:t>
            </a:r>
            <a:r>
              <a:rPr b="1" sz="2000" i="0" lang="en-US" u="sng"/>
              <a:t>O</a:t>
            </a:r>
            <a:r>
              <a:rPr b="1" sz="2000" i="0" lang="en-US" u="sng"/>
              <a:t>SCOPY</a:t>
            </a:r>
            <a:endParaRPr b="1" sz="2000" i="0" lang="en-GB" u="sng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7791" y="186437"/>
            <a:ext cx="8785589" cy="3788904"/>
          </a:xfrm>
          <a:prstGeom prst="rect"/>
        </p:spPr>
      </p:pic>
      <p:sp>
        <p:nvSpPr>
          <p:cNvPr id="1048625" name=""/>
          <p:cNvSpPr>
            <a:spLocks noGrp="1"/>
          </p:cNvSpPr>
          <p:nvPr>
            <p:ph type="body" sz="quarter" idx="15"/>
          </p:nvPr>
        </p:nvSpPr>
        <p:spPr>
          <a:xfrm>
            <a:off x="2789377" y="4152619"/>
            <a:ext cx="4006800" cy="585900"/>
          </a:xfrm>
          <a:prstGeom prst="rect"/>
        </p:spPr>
        <p:txBody>
          <a:bodyPr>
            <a:normAutofit/>
          </a:bodyPr>
          <a:lstStyle>
            <a:lvl1pPr algn="l" defTabSz="685800" eaLnBrk="1" fontAlgn="auto" hangingPunct="1" indent="-171450" latinLnBrk="0" marL="17145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baseline="0" cap="none" sz="1200" kern="1200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1pPr>
            <a:lvl2pPr algn="l" defTabSz="685800" eaLnBrk="1" fontAlgn="auto" hangingPunct="1" indent="-171450" latinLnBrk="0" marL="51435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algn="l" pos="1207135"/>
              </a:tabLst>
              <a:defRPr baseline="0" cap="none" sz="1200" kern="1200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algn="l" defTabSz="685800" eaLnBrk="1" fontAlgn="auto" hangingPunct="1" indent="-171450" latinLnBrk="0" marL="85725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baseline="0" cap="none" sz="1200" kern="1200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algn="l" defTabSz="685800" eaLnBrk="1" fontAlgn="auto" hangingPunct="1" indent="-171450" latinLnBrk="0" marL="120015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baseline="0" cap="none" sz="1200" kern="1200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algn="l" defTabSz="685800" eaLnBrk="1" fontAlgn="auto" hangingPunct="1" indent="-171450" latinLnBrk="0" marL="1543050" rtl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Font typeface="Arial" panose="020B0604020202020204" pitchFamily="34" charset="0"/>
              <a:buChar char="•"/>
              <a:defRPr baseline="0" cap="none" sz="1200" kern="1200" normalizeH="0" spc="113" strike="noStrike" u="none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1" sz="2000" i="0" lang="en-US" u="none"/>
              <a:t>E</a:t>
            </a:r>
            <a:r>
              <a:rPr b="1" sz="2000" i="0" lang="en-US" u="none"/>
              <a:t>M</a:t>
            </a:r>
            <a:r>
              <a:rPr b="1" sz="2000" i="0" lang="en-US" u="none"/>
              <a:t>I</a:t>
            </a:r>
            <a:r>
              <a:rPr b="1" sz="2000" i="0" lang="en-US" u="none"/>
              <a:t>S</a:t>
            </a:r>
            <a:r>
              <a:rPr b="1" sz="2000" i="0" lang="en-US" u="none"/>
              <a:t>S</a:t>
            </a:r>
            <a:r>
              <a:rPr b="1" sz="2000" i="0" lang="en-US" u="none"/>
              <a:t>ION</a:t>
            </a:r>
            <a:r>
              <a:rPr b="1" sz="2000" i="0" lang="en-US" u="none"/>
              <a:t> </a:t>
            </a:r>
            <a:r>
              <a:rPr b="1" sz="2000" i="0" lang="en-US" u="none"/>
              <a:t>S</a:t>
            </a:r>
            <a:r>
              <a:rPr b="1" sz="2000" i="0" lang="en-US" u="none"/>
              <a:t>P</a:t>
            </a:r>
            <a:r>
              <a:rPr b="1" sz="2000" i="0" lang="en-US" u="none"/>
              <a:t>E</a:t>
            </a:r>
            <a:r>
              <a:rPr b="1" sz="2000" i="0" lang="en-US" u="none"/>
              <a:t>C</a:t>
            </a:r>
            <a:r>
              <a:rPr b="1" sz="2000" i="0" lang="en-US" u="none"/>
              <a:t>T</a:t>
            </a:r>
            <a:r>
              <a:rPr b="1" sz="2000" i="0" lang="en-US" u="none"/>
              <a:t>R</a:t>
            </a:r>
            <a:r>
              <a:rPr b="1" sz="2000" i="0" lang="en-US" u="none"/>
              <a:t>O</a:t>
            </a:r>
            <a:r>
              <a:rPr b="1" sz="2000" i="0" lang="en-US" u="none"/>
              <a:t>SCOPY</a:t>
            </a:r>
            <a:endParaRPr b="1" sz="2000" i="0" lang="en-GB" u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"/>
          <p:cNvSpPr>
            <a:spLocks noGrp="1"/>
          </p:cNvSpPr>
          <p:nvPr>
            <p:ph type="title" hasCustomPrompt="1"/>
          </p:nvPr>
        </p:nvSpPr>
        <p:spPr>
          <a:xfrm>
            <a:off x="960835" y="247936"/>
            <a:ext cx="7219800" cy="542700"/>
          </a:xfrm>
        </p:spPr>
        <p:txBody>
          <a:bodyPr/>
          <a:p>
            <a:pPr algn="ctr"/>
            <a:r>
              <a:rPr sz="2000" i="0" lang="en-US" u="sng"/>
              <a:t>CLASSIFICATION OF THE EMISSION SPECTRA</a:t>
            </a:r>
            <a:endParaRPr sz="2000" i="0" lang="en-GB" u="sng"/>
          </a:p>
        </p:txBody>
      </p:sp>
      <p:sp>
        <p:nvSpPr>
          <p:cNvPr id="1048627" name=""/>
          <p:cNvSpPr>
            <a:spLocks noGrp="1"/>
          </p:cNvSpPr>
          <p:nvPr>
            <p:ph sz="quarter" idx="13"/>
          </p:nvPr>
        </p:nvSpPr>
        <p:spPr>
          <a:xfrm>
            <a:off x="441935" y="750462"/>
            <a:ext cx="8702064" cy="3642576"/>
          </a:xfrm>
        </p:spPr>
        <p:txBody>
          <a:bodyPr>
            <a:noAutofit/>
          </a:bodyPr>
          <a:p>
            <a:pPr indent="0" marL="0">
              <a:lnSpc>
                <a:spcPct val="150000"/>
              </a:lnSpc>
              <a:buNone/>
            </a:pPr>
            <a:r>
              <a:rPr b="0" sz="1800" lang="en-US" u="sng"/>
              <a:t>CONTINUOUS SPECTRUM :</a:t>
            </a:r>
            <a:r>
              <a:rPr b="0" sz="1800" lang="en-US" u="none"/>
              <a:t> </a:t>
            </a:r>
            <a:r>
              <a:rPr b="0" sz="1800" lang="en-US" u="none"/>
              <a:t>Such</a:t>
            </a:r>
            <a:r>
              <a:rPr b="0" sz="1800" lang="en-US" u="none"/>
              <a:t> spectrum</a:t>
            </a:r>
            <a:r>
              <a:rPr b="0" sz="1800" lang="en-US" u="none"/>
              <a:t> </a:t>
            </a:r>
            <a:r>
              <a:rPr b="0" sz="1800" lang="en-US" u="none"/>
              <a:t>h</a:t>
            </a:r>
            <a:r>
              <a:rPr b="0" sz="1800" lang="en-US" u="none"/>
              <a:t>ave</a:t>
            </a:r>
            <a:r>
              <a:rPr b="0" sz="1800" lang="en-US" u="none"/>
              <a:t> </a:t>
            </a:r>
            <a:r>
              <a:rPr b="0" sz="1800" lang="en-US" u="none">
                <a:solidFill>
                  <a:srgbClr val="D66565"/>
                </a:solidFill>
              </a:rPr>
              <a:t>continuity of colour</a:t>
            </a:r>
            <a:r>
              <a:rPr b="0" sz="1800" lang="en-US" u="none">
                <a:solidFill>
                  <a:srgbClr val="D66565"/>
                </a:solidFill>
              </a:rPr>
              <a:t>s</a:t>
            </a:r>
            <a:r>
              <a:rPr b="0" sz="1800" lang="en-US" u="none"/>
              <a:t>,</a:t>
            </a:r>
            <a:r>
              <a:rPr b="0" sz="1800" lang="en-US" u="none"/>
              <a:t> one colour m</a:t>
            </a:r>
            <a:r>
              <a:rPr b="0" sz="1800" lang="en-US" u="none"/>
              <a:t>e</a:t>
            </a:r>
            <a:r>
              <a:rPr b="0" sz="1800" lang="en-US" u="none"/>
              <a:t>r</a:t>
            </a:r>
            <a:r>
              <a:rPr b="0" sz="1800" lang="en-US" u="none"/>
              <a:t>g</a:t>
            </a:r>
            <a:r>
              <a:rPr b="0" sz="1800" lang="en-US" u="none"/>
              <a:t>e</a:t>
            </a:r>
            <a:r>
              <a:rPr b="0" sz="1800" lang="en-US" u="none"/>
              <a:t>s</a:t>
            </a:r>
            <a:r>
              <a:rPr b="0" sz="1800" lang="en-US" u="none"/>
              <a:t> </a:t>
            </a:r>
            <a:r>
              <a:rPr b="0" sz="1800" lang="en-US" u="none"/>
              <a:t>with</a:t>
            </a:r>
            <a:r>
              <a:rPr b="0" sz="1800" lang="en-US" u="none"/>
              <a:t> another colour without any </a:t>
            </a:r>
            <a:r>
              <a:rPr b="0" sz="1800" lang="en-US" u="none"/>
              <a:t>g</a:t>
            </a:r>
            <a:r>
              <a:rPr b="0" sz="1800" lang="en-US" u="none"/>
              <a:t>ab or discontinuity</a:t>
            </a:r>
            <a:r>
              <a:rPr b="0" sz="1800" lang="en-US" u="none"/>
              <a:t>.</a:t>
            </a:r>
            <a:r>
              <a:rPr b="0" sz="1800" lang="en-US" u="none"/>
              <a:t> </a:t>
            </a:r>
            <a:r>
              <a:rPr b="0" sz="1800" lang="en-US" u="none"/>
              <a:t>E</a:t>
            </a:r>
            <a:r>
              <a:rPr b="0" sz="1800" lang="en-US" u="none"/>
              <a:t>x</a:t>
            </a:r>
            <a:r>
              <a:rPr b="0" sz="1800" lang="en-US" u="none"/>
              <a:t> </a:t>
            </a:r>
            <a:r>
              <a:rPr b="0" sz="1800" lang="en-US" u="none"/>
              <a:t>:</a:t>
            </a:r>
            <a:r>
              <a:rPr b="0" sz="1800" lang="en-US" u="none"/>
              <a:t> </a:t>
            </a:r>
            <a:r>
              <a:rPr b="0" sz="1800" lang="en-US" u="none"/>
              <a:t>L</a:t>
            </a:r>
            <a:r>
              <a:rPr b="0" sz="1800" lang="en-US" u="none"/>
              <a:t>i</a:t>
            </a:r>
            <a:r>
              <a:rPr b="0" sz="1800" lang="en-US" u="none"/>
              <a:t>ght</a:t>
            </a:r>
            <a:r>
              <a:rPr b="0" sz="1800" lang="en-US" u="none"/>
              <a:t> </a:t>
            </a:r>
            <a:r>
              <a:rPr b="0" sz="1800" lang="en-US" u="none"/>
              <a:t>passed </a:t>
            </a:r>
            <a:r>
              <a:rPr b="0" sz="1800" lang="en-US" u="none"/>
              <a:t>on</a:t>
            </a:r>
            <a:r>
              <a:rPr b="0" sz="1800" lang="en-US" u="none"/>
              <a:t> </a:t>
            </a:r>
            <a:r>
              <a:rPr b="0" sz="1800" lang="en-US" u="none"/>
              <a:t>t</a:t>
            </a:r>
            <a:r>
              <a:rPr b="0" sz="1800" lang="en-US" u="none"/>
              <a:t>he</a:t>
            </a:r>
            <a:r>
              <a:rPr b="0" sz="1800" lang="en-US" u="none"/>
              <a:t> </a:t>
            </a:r>
            <a:r>
              <a:rPr b="0" sz="1800" lang="en-US" u="none"/>
              <a:t>s</a:t>
            </a:r>
            <a:r>
              <a:rPr b="0" sz="1800" lang="en-US" u="none"/>
              <a:t>u</a:t>
            </a:r>
            <a:r>
              <a:rPr b="0" sz="1800" lang="en-US" u="none"/>
              <a:t>b</a:t>
            </a:r>
            <a:r>
              <a:rPr b="0" sz="1800" lang="en-US" u="none"/>
              <a:t>s</a:t>
            </a:r>
            <a:r>
              <a:rPr b="0" sz="1800" lang="en-US" u="none"/>
              <a:t>t</a:t>
            </a:r>
            <a:r>
              <a:rPr b="0" sz="1800" lang="en-US" u="none"/>
              <a:t>ance</a:t>
            </a:r>
            <a:r>
              <a:rPr b="0" sz="1800" lang="en-US" u="none"/>
              <a:t>.</a:t>
            </a:r>
            <a:endParaRPr b="0" sz="1800" lang="en-GB" u="sng"/>
          </a:p>
          <a:p>
            <a:pPr indent="0" marL="0">
              <a:lnSpc>
                <a:spcPct val="150000"/>
              </a:lnSpc>
              <a:buNone/>
            </a:pPr>
            <a:r>
              <a:rPr b="0" sz="1800" lang="en-US" u="sng"/>
              <a:t>L</a:t>
            </a:r>
            <a:r>
              <a:rPr b="0" sz="1800" lang="en-US" u="sng"/>
              <a:t>I</a:t>
            </a:r>
            <a:r>
              <a:rPr b="0" sz="1800" lang="en-US" u="sng"/>
              <a:t>N</a:t>
            </a:r>
            <a:r>
              <a:rPr b="0" sz="1800" lang="en-US" u="sng"/>
              <a:t>E</a:t>
            </a:r>
            <a:r>
              <a:rPr b="0" sz="1800" lang="en-US" u="sng"/>
              <a:t> </a:t>
            </a:r>
            <a:r>
              <a:rPr b="0" sz="1800" lang="en-US" u="sng"/>
              <a:t>O</a:t>
            </a:r>
            <a:r>
              <a:rPr b="0" sz="1800" lang="en-US" u="sng"/>
              <a:t>R</a:t>
            </a:r>
            <a:r>
              <a:rPr b="0" sz="1800" lang="en-US" u="sng"/>
              <a:t> </a:t>
            </a:r>
            <a:r>
              <a:rPr b="0" sz="1800" lang="en-US" u="sng"/>
              <a:t>A</a:t>
            </a:r>
            <a:r>
              <a:rPr b="0" sz="1800" lang="en-US" u="sng"/>
              <a:t>T</a:t>
            </a:r>
            <a:r>
              <a:rPr b="0" sz="1800" lang="en-US" u="sng"/>
              <a:t>O</a:t>
            </a:r>
            <a:r>
              <a:rPr b="0" sz="1800" lang="en-US" u="sng"/>
              <a:t>M</a:t>
            </a:r>
            <a:r>
              <a:rPr b="0" sz="1800" lang="en-US" u="sng"/>
              <a:t>IC</a:t>
            </a:r>
            <a:r>
              <a:rPr b="0" sz="1800" lang="en-US" u="sng"/>
              <a:t> </a:t>
            </a:r>
            <a:r>
              <a:rPr b="0" sz="1800" lang="en-US" u="sng"/>
              <a:t>S</a:t>
            </a:r>
            <a:r>
              <a:rPr b="0" sz="1800" lang="en-US" u="sng"/>
              <a:t>P</a:t>
            </a:r>
            <a:r>
              <a:rPr b="0" sz="1800" lang="en-US" u="sng"/>
              <a:t>E</a:t>
            </a:r>
            <a:r>
              <a:rPr b="0" sz="1800" lang="en-US" u="sng"/>
              <a:t>C</a:t>
            </a:r>
            <a:r>
              <a:rPr b="0" sz="1800" lang="en-US" u="sng"/>
              <a:t>T</a:t>
            </a:r>
            <a:r>
              <a:rPr b="0" sz="1800" lang="en-US" u="sng"/>
              <a:t>R</a:t>
            </a:r>
            <a:r>
              <a:rPr b="0" sz="1800" lang="en-US" u="sng"/>
              <a:t>U</a:t>
            </a:r>
            <a:r>
              <a:rPr b="0" sz="1800" lang="en-US" u="sng"/>
              <a:t>M</a:t>
            </a:r>
            <a:r>
              <a:rPr b="0" sz="1800" lang="en-US" u="sng"/>
              <a:t> </a:t>
            </a:r>
            <a:r>
              <a:rPr b="0" sz="1800" lang="en-US" u="sng"/>
              <a:t>:</a:t>
            </a:r>
            <a:r>
              <a:rPr b="0" sz="1800" lang="en-US" u="none"/>
              <a:t> </a:t>
            </a:r>
            <a:r>
              <a:rPr b="0" sz="1800" lang="en-US" u="none"/>
              <a:t>The</a:t>
            </a:r>
            <a:r>
              <a:rPr b="0" sz="1800" lang="en-US" u="none"/>
              <a:t> emission spectra of atoms in the gas phase </a:t>
            </a:r>
            <a:r>
              <a:rPr b="0" sz="1800" lang="en-US" u="none"/>
              <a:t>e</a:t>
            </a:r>
            <a:r>
              <a:rPr b="0" sz="1800" lang="en-US" u="none"/>
              <a:t>m</a:t>
            </a:r>
            <a:r>
              <a:rPr b="0" sz="1800" lang="en-US" u="none"/>
              <a:t>i</a:t>
            </a:r>
            <a:r>
              <a:rPr b="0" sz="1800" lang="en-US" u="none"/>
              <a:t>t</a:t>
            </a:r>
            <a:r>
              <a:rPr b="0" sz="1800" lang="en-US" u="none"/>
              <a:t> light only at certain </a:t>
            </a:r>
            <a:r>
              <a:rPr b="0" sz="1800" lang="en-US" u="none">
                <a:solidFill>
                  <a:srgbClr val="D66565"/>
                </a:solidFill>
              </a:rPr>
              <a:t>specific wavelength</a:t>
            </a:r>
            <a:r>
              <a:rPr b="0" sz="1800" lang="en-US" u="none"/>
              <a:t> with</a:t>
            </a:r>
            <a:r>
              <a:rPr b="0" sz="1800" lang="en-US" u="none"/>
              <a:t> dark</a:t>
            </a:r>
            <a:r>
              <a:rPr b="0" sz="1800" lang="en-US" u="none"/>
              <a:t> spaces</a:t>
            </a:r>
            <a:r>
              <a:rPr b="0" sz="1800" lang="en-US" u="none"/>
              <a:t> between</a:t>
            </a:r>
            <a:r>
              <a:rPr b="0" sz="1800" lang="en-US" u="none"/>
              <a:t> them</a:t>
            </a:r>
            <a:r>
              <a:rPr b="0" sz="1800" lang="en-US" u="none"/>
              <a:t>.</a:t>
            </a:r>
            <a:r>
              <a:rPr b="0" sz="1800" lang="en-US" u="none"/>
              <a:t> </a:t>
            </a:r>
            <a:r>
              <a:rPr b="0" sz="1800" lang="en-US" u="none"/>
              <a:t>S</a:t>
            </a:r>
            <a:r>
              <a:rPr b="0" sz="1800" lang="en-US" u="none"/>
              <a:t>u</a:t>
            </a:r>
            <a:r>
              <a:rPr b="0" sz="1800" lang="en-US" u="none"/>
              <a:t>c</a:t>
            </a:r>
            <a:r>
              <a:rPr b="0" sz="1800" lang="en-US" u="none"/>
              <a:t>h</a:t>
            </a:r>
            <a:r>
              <a:rPr b="0" sz="1800" lang="en-US" u="none"/>
              <a:t> </a:t>
            </a:r>
            <a:r>
              <a:rPr b="0" sz="1800" lang="en-US" u="none"/>
              <a:t>spectr</a:t>
            </a:r>
            <a:r>
              <a:rPr b="0" sz="1800" lang="en-US" u="none"/>
              <a:t>a</a:t>
            </a:r>
            <a:r>
              <a:rPr b="0" sz="1800" lang="en-US" u="none"/>
              <a:t> </a:t>
            </a:r>
            <a:r>
              <a:rPr b="0" sz="1800" lang="en-US" u="none"/>
              <a:t>i</a:t>
            </a:r>
            <a:r>
              <a:rPr b="0" sz="1800" lang="en-US" u="none"/>
              <a:t>s</a:t>
            </a:r>
            <a:r>
              <a:rPr b="0" sz="1800" lang="en-US" u="none"/>
              <a:t> </a:t>
            </a:r>
            <a:r>
              <a:rPr b="0" sz="1800" lang="en-US" u="none"/>
              <a:t>called</a:t>
            </a:r>
            <a:r>
              <a:rPr b="0" sz="1800" lang="en-US" u="none"/>
              <a:t> </a:t>
            </a:r>
            <a:r>
              <a:rPr b="0" sz="1800" lang="en-US" u="none">
                <a:solidFill>
                  <a:srgbClr val="800000"/>
                </a:solidFill>
              </a:rPr>
              <a:t>L</a:t>
            </a:r>
            <a:r>
              <a:rPr b="0" sz="1800" lang="en-US" u="none">
                <a:solidFill>
                  <a:srgbClr val="800000"/>
                </a:solidFill>
              </a:rPr>
              <a:t>i</a:t>
            </a:r>
            <a:r>
              <a:rPr b="0" sz="1800" lang="en-US" u="none">
                <a:solidFill>
                  <a:srgbClr val="800000"/>
                </a:solidFill>
              </a:rPr>
              <a:t>n</a:t>
            </a:r>
            <a:r>
              <a:rPr b="0" sz="1800" lang="en-US" u="none">
                <a:solidFill>
                  <a:srgbClr val="800000"/>
                </a:solidFill>
              </a:rPr>
              <a:t>e</a:t>
            </a:r>
            <a:r>
              <a:rPr b="0" sz="1800" lang="en-US" u="none">
                <a:solidFill>
                  <a:srgbClr val="800000"/>
                </a:solidFill>
              </a:rPr>
              <a:t> </a:t>
            </a:r>
            <a:r>
              <a:rPr b="0" sz="1800" lang="en-US" u="none">
                <a:solidFill>
                  <a:srgbClr val="800000"/>
                </a:solidFill>
              </a:rPr>
              <a:t>s</a:t>
            </a:r>
            <a:r>
              <a:rPr b="0" sz="1800" lang="en-US" u="none">
                <a:solidFill>
                  <a:srgbClr val="800000"/>
                </a:solidFill>
              </a:rPr>
              <a:t>p</a:t>
            </a:r>
            <a:r>
              <a:rPr b="0" sz="1800" lang="en-US" u="none">
                <a:solidFill>
                  <a:srgbClr val="800000"/>
                </a:solidFill>
              </a:rPr>
              <a:t>e</a:t>
            </a:r>
            <a:r>
              <a:rPr b="0" sz="1800" lang="en-US" u="none">
                <a:solidFill>
                  <a:srgbClr val="800000"/>
                </a:solidFill>
              </a:rPr>
              <a:t>c</a:t>
            </a:r>
            <a:r>
              <a:rPr b="0" sz="1800" lang="en-US" u="none">
                <a:solidFill>
                  <a:srgbClr val="800000"/>
                </a:solidFill>
              </a:rPr>
              <a:t>tr</a:t>
            </a:r>
            <a:r>
              <a:rPr b="0" sz="1800" lang="en-US" u="none">
                <a:solidFill>
                  <a:srgbClr val="800000"/>
                </a:solidFill>
              </a:rPr>
              <a:t>a</a:t>
            </a:r>
            <a:r>
              <a:rPr b="0" sz="1800" lang="en-US" u="none">
                <a:solidFill>
                  <a:srgbClr val="800000"/>
                </a:solidFill>
              </a:rPr>
              <a:t> </a:t>
            </a:r>
            <a:r>
              <a:rPr b="0" sz="1800" lang="en-US" u="none">
                <a:solidFill>
                  <a:srgbClr val="800000"/>
                </a:solidFill>
              </a:rPr>
              <a:t>o</a:t>
            </a:r>
            <a:r>
              <a:rPr b="0" sz="1800" lang="en-US" u="none">
                <a:solidFill>
                  <a:srgbClr val="800000"/>
                </a:solidFill>
              </a:rPr>
              <a:t>r</a:t>
            </a:r>
            <a:r>
              <a:rPr b="0" sz="1800" lang="en-US" u="none">
                <a:solidFill>
                  <a:srgbClr val="800000"/>
                </a:solidFill>
              </a:rPr>
              <a:t> </a:t>
            </a:r>
            <a:r>
              <a:rPr b="0" sz="1800" lang="en-US" u="none">
                <a:solidFill>
                  <a:srgbClr val="800000"/>
                </a:solidFill>
              </a:rPr>
              <a:t>A</a:t>
            </a:r>
            <a:r>
              <a:rPr b="0" sz="1800" lang="en-US" u="none">
                <a:solidFill>
                  <a:srgbClr val="800000"/>
                </a:solidFill>
              </a:rPr>
              <a:t>t</a:t>
            </a:r>
            <a:r>
              <a:rPr b="0" sz="1800" lang="en-US" u="none">
                <a:solidFill>
                  <a:srgbClr val="800000"/>
                </a:solidFill>
              </a:rPr>
              <a:t>o</a:t>
            </a:r>
            <a:r>
              <a:rPr b="0" sz="1800" lang="en-US" u="none">
                <a:solidFill>
                  <a:srgbClr val="800000"/>
                </a:solidFill>
              </a:rPr>
              <a:t>m</a:t>
            </a:r>
            <a:r>
              <a:rPr b="0" sz="1800" lang="en-US" u="none">
                <a:solidFill>
                  <a:srgbClr val="800000"/>
                </a:solidFill>
              </a:rPr>
              <a:t>ic</a:t>
            </a:r>
            <a:r>
              <a:rPr b="0" sz="1800" lang="en-US" u="none">
                <a:solidFill>
                  <a:srgbClr val="800000"/>
                </a:solidFill>
              </a:rPr>
              <a:t> </a:t>
            </a:r>
            <a:r>
              <a:rPr b="0" sz="1800" lang="en-US" u="none">
                <a:solidFill>
                  <a:srgbClr val="800000"/>
                </a:solidFill>
              </a:rPr>
              <a:t>s</a:t>
            </a:r>
            <a:r>
              <a:rPr b="0" sz="1800" lang="en-US" u="none">
                <a:solidFill>
                  <a:srgbClr val="800000"/>
                </a:solidFill>
              </a:rPr>
              <a:t>p</a:t>
            </a:r>
            <a:r>
              <a:rPr b="0" sz="1800" lang="en-US" u="none">
                <a:solidFill>
                  <a:srgbClr val="800000"/>
                </a:solidFill>
              </a:rPr>
              <a:t>e</a:t>
            </a:r>
            <a:r>
              <a:rPr b="0" sz="1800" lang="en-US" u="none">
                <a:solidFill>
                  <a:srgbClr val="800000"/>
                </a:solidFill>
              </a:rPr>
              <a:t>c</a:t>
            </a:r>
            <a:r>
              <a:rPr b="0" sz="1800" lang="en-US" u="none">
                <a:solidFill>
                  <a:srgbClr val="800000"/>
                </a:solidFill>
              </a:rPr>
              <a:t>t</a:t>
            </a:r>
            <a:r>
              <a:rPr b="0" sz="1800" lang="en-US" u="none">
                <a:solidFill>
                  <a:srgbClr val="800000"/>
                </a:solidFill>
              </a:rPr>
              <a:t>r</a:t>
            </a:r>
            <a:r>
              <a:rPr b="0" sz="1800" lang="en-US" u="none">
                <a:solidFill>
                  <a:srgbClr val="800000"/>
                </a:solidFill>
              </a:rPr>
              <a:t>a</a:t>
            </a:r>
            <a:r>
              <a:rPr b="0" sz="1800" lang="en-US" u="none"/>
              <a:t>.</a:t>
            </a:r>
            <a:r>
              <a:rPr b="0" sz="1800" lang="en-US" u="none"/>
              <a:t> </a:t>
            </a:r>
            <a:r>
              <a:rPr b="0" sz="1800" lang="en-US" u="none"/>
              <a:t>T</a:t>
            </a:r>
            <a:r>
              <a:rPr b="0" sz="1800" lang="en-US" u="none"/>
              <a:t>h</a:t>
            </a:r>
            <a:r>
              <a:rPr b="0" sz="1800" lang="en-US" u="none"/>
              <a:t>e</a:t>
            </a:r>
            <a:r>
              <a:rPr b="0" sz="1800" lang="en-US" u="none"/>
              <a:t> </a:t>
            </a:r>
            <a:r>
              <a:rPr b="0" sz="1800" lang="en-US" u="none"/>
              <a:t>e</a:t>
            </a:r>
            <a:r>
              <a:rPr b="0" sz="1800" lang="en-US" u="none"/>
              <a:t>m</a:t>
            </a:r>
            <a:r>
              <a:rPr b="0" sz="1800" lang="en-US" u="none"/>
              <a:t>i</a:t>
            </a:r>
            <a:r>
              <a:rPr b="0" sz="1800" lang="en-US" u="none"/>
              <a:t>t</a:t>
            </a:r>
            <a:r>
              <a:rPr b="0" sz="1800" lang="en-US" u="none"/>
              <a:t>t</a:t>
            </a:r>
            <a:r>
              <a:rPr b="0" sz="1800" lang="en-US" u="none"/>
              <a:t>e</a:t>
            </a:r>
            <a:r>
              <a:rPr b="0" sz="1800" lang="en-US" u="none"/>
              <a:t>d</a:t>
            </a:r>
            <a:r>
              <a:rPr b="0" sz="1800" lang="en-US" u="none"/>
              <a:t> </a:t>
            </a:r>
            <a:r>
              <a:rPr b="0" sz="1800" lang="en-US" u="none"/>
              <a:t>r</a:t>
            </a:r>
            <a:r>
              <a:rPr b="0" sz="1800" lang="en-US" u="none"/>
              <a:t>a</a:t>
            </a:r>
            <a:r>
              <a:rPr b="0" sz="1800" lang="en-US" u="none"/>
              <a:t>d</a:t>
            </a:r>
            <a:r>
              <a:rPr b="0" sz="1800" lang="en-US" u="none"/>
              <a:t>i</a:t>
            </a:r>
            <a:r>
              <a:rPr b="0" sz="1800" lang="en-US" u="none"/>
              <a:t>ation</a:t>
            </a:r>
            <a:r>
              <a:rPr b="0" sz="1800" lang="en-US" u="none"/>
              <a:t> </a:t>
            </a:r>
            <a:r>
              <a:rPr b="0" sz="1800" lang="en-US" u="none"/>
              <a:t>i</a:t>
            </a:r>
            <a:r>
              <a:rPr b="0" sz="1800" lang="en-US" u="none"/>
              <a:t>s</a:t>
            </a:r>
            <a:r>
              <a:rPr b="0" sz="1800" lang="en-US" u="none"/>
              <a:t> </a:t>
            </a:r>
            <a:r>
              <a:rPr b="0" sz="1800" lang="en-US" u="none"/>
              <a:t>i</a:t>
            </a:r>
            <a:r>
              <a:rPr b="0" sz="1800" lang="en-US" u="none"/>
              <a:t>d</a:t>
            </a:r>
            <a:r>
              <a:rPr b="0" sz="1800" lang="en-US" u="none"/>
              <a:t>e</a:t>
            </a:r>
            <a:r>
              <a:rPr b="0" sz="1800" lang="en-US" u="none"/>
              <a:t>n</a:t>
            </a:r>
            <a:r>
              <a:rPr b="0" sz="1800" lang="en-US" u="none"/>
              <a:t>tified</a:t>
            </a:r>
            <a:r>
              <a:rPr b="0" sz="1800" lang="en-US" u="none"/>
              <a:t> </a:t>
            </a:r>
            <a:r>
              <a:rPr b="0" sz="1800" lang="en-US" u="none"/>
              <a:t>b</a:t>
            </a:r>
            <a:r>
              <a:rPr b="0" sz="1800" lang="en-US" u="none"/>
              <a:t>y</a:t>
            </a:r>
            <a:r>
              <a:rPr b="0" sz="1800" lang="en-US" u="none"/>
              <a:t> </a:t>
            </a:r>
            <a:r>
              <a:rPr b="0" sz="1800" lang="en-US" u="none"/>
              <a:t>the</a:t>
            </a:r>
            <a:r>
              <a:rPr b="0" sz="1800" lang="en-US" u="none"/>
              <a:t> </a:t>
            </a:r>
            <a:r>
              <a:rPr b="0" sz="1800" lang="en-US" u="none"/>
              <a:t>appearance</a:t>
            </a:r>
            <a:r>
              <a:rPr b="0" sz="1800" lang="en-US" u="none"/>
              <a:t> of</a:t>
            </a:r>
            <a:r>
              <a:rPr b="0" sz="1800" lang="en-US" u="none"/>
              <a:t> </a:t>
            </a:r>
            <a:r>
              <a:rPr b="0" sz="1800" lang="en-US" u="none"/>
              <a:t>b</a:t>
            </a:r>
            <a:r>
              <a:rPr b="0" sz="1800" lang="en-US" u="none"/>
              <a:t>r</a:t>
            </a:r>
            <a:r>
              <a:rPr b="0" sz="1800" lang="en-US" u="none"/>
              <a:t>i</a:t>
            </a:r>
            <a:r>
              <a:rPr b="0" sz="1800" lang="en-US" u="none"/>
              <a:t>g</a:t>
            </a:r>
            <a:r>
              <a:rPr b="0" sz="1800" lang="en-US" u="none"/>
              <a:t>ht</a:t>
            </a:r>
            <a:r>
              <a:rPr b="0" sz="1800" lang="en-US" u="none"/>
              <a:t> </a:t>
            </a:r>
            <a:r>
              <a:rPr b="0" sz="1800" lang="en-US" u="none"/>
              <a:t>l</a:t>
            </a:r>
            <a:r>
              <a:rPr b="0" sz="1800" lang="en-US" u="none"/>
              <a:t>i</a:t>
            </a:r>
            <a:r>
              <a:rPr b="0" sz="1800" lang="en-US" u="none"/>
              <a:t>n</a:t>
            </a:r>
            <a:r>
              <a:rPr b="0" sz="1800" lang="en-US" u="none"/>
              <a:t>e</a:t>
            </a:r>
            <a:r>
              <a:rPr b="0" sz="1800" lang="en-US" u="none"/>
              <a:t>s</a:t>
            </a:r>
            <a:r>
              <a:rPr b="0" sz="1800" lang="en-US" u="none"/>
              <a:t> </a:t>
            </a:r>
            <a:r>
              <a:rPr b="0" sz="1800" lang="en-US" u="none"/>
              <a:t>i</a:t>
            </a:r>
            <a:r>
              <a:rPr b="0" sz="1800" lang="en-US" u="none"/>
              <a:t>n</a:t>
            </a:r>
            <a:r>
              <a:rPr b="0" sz="1800" lang="en-US" u="none"/>
              <a:t> </a:t>
            </a:r>
            <a:r>
              <a:rPr b="0" sz="1800" lang="en-US" u="none"/>
              <a:t>t</a:t>
            </a:r>
            <a:r>
              <a:rPr b="0" sz="1800" lang="en-US" u="none"/>
              <a:t>h</a:t>
            </a:r>
            <a:r>
              <a:rPr b="0" sz="1800" lang="en-US" u="none"/>
              <a:t>e</a:t>
            </a:r>
            <a:r>
              <a:rPr b="0" sz="1800" lang="en-US" u="none"/>
              <a:t> </a:t>
            </a:r>
            <a:r>
              <a:rPr b="0" sz="1800" lang="en-US" u="none"/>
              <a:t>s</a:t>
            </a:r>
            <a:r>
              <a:rPr b="0" sz="1800" lang="en-US" u="none"/>
              <a:t>p</a:t>
            </a:r>
            <a:r>
              <a:rPr b="0" sz="1800" lang="en-US" u="none"/>
              <a:t>e</a:t>
            </a:r>
            <a:r>
              <a:rPr b="0" sz="1800" lang="en-US" u="none"/>
              <a:t>c</a:t>
            </a:r>
            <a:r>
              <a:rPr b="0" sz="1800" lang="en-US" u="none"/>
              <a:t>tra</a:t>
            </a:r>
            <a:r>
              <a:rPr b="0" sz="1800" lang="en-US" u="none"/>
              <a:t>.</a:t>
            </a:r>
            <a:r>
              <a:rPr b="0" sz="1800" lang="en-US" u="none"/>
              <a:t> </a:t>
            </a:r>
            <a:r>
              <a:rPr b="0" sz="1800" lang="en-US" u="none"/>
              <a:t>E</a:t>
            </a:r>
            <a:r>
              <a:rPr b="0" sz="1800" lang="en-US" u="none"/>
              <a:t>x</a:t>
            </a:r>
            <a:r>
              <a:rPr b="0" sz="1800" lang="en-US" u="none"/>
              <a:t> </a:t>
            </a:r>
            <a:r>
              <a:rPr b="0" sz="1800" lang="en-US" u="none"/>
              <a:t>:</a:t>
            </a:r>
            <a:r>
              <a:rPr b="0" sz="1800" lang="en-US" u="none"/>
              <a:t> </a:t>
            </a:r>
            <a:r>
              <a:rPr b="0" sz="1800" lang="en-US" u="none"/>
              <a:t>T</a:t>
            </a:r>
            <a:r>
              <a:rPr b="0" sz="1800" lang="en-US" u="none"/>
              <a:t>h</a:t>
            </a:r>
            <a:r>
              <a:rPr b="0" sz="1800" lang="en-US" u="none"/>
              <a:t>e</a:t>
            </a:r>
            <a:r>
              <a:rPr b="0" sz="1800" lang="en-US" u="none"/>
              <a:t> </a:t>
            </a:r>
            <a:r>
              <a:rPr b="0" sz="1800" lang="en-US" u="none"/>
              <a:t>e</a:t>
            </a:r>
            <a:r>
              <a:rPr b="0" sz="1800" lang="en-US" u="none"/>
              <a:t>m</a:t>
            </a:r>
            <a:r>
              <a:rPr b="0" sz="1800" lang="en-US" u="none"/>
              <a:t>i</a:t>
            </a:r>
            <a:r>
              <a:rPr b="0" sz="1800" lang="en-US" u="none"/>
              <a:t>s</a:t>
            </a:r>
            <a:r>
              <a:rPr b="0" sz="1800" lang="en-US" u="none"/>
              <a:t>s</a:t>
            </a:r>
            <a:r>
              <a:rPr b="0" sz="1800" lang="en-US" u="none"/>
              <a:t>ion</a:t>
            </a:r>
            <a:r>
              <a:rPr b="0" sz="1800" lang="en-US" u="none"/>
              <a:t> spectra</a:t>
            </a:r>
            <a:r>
              <a:rPr b="0" sz="1800" lang="en-US" u="none"/>
              <a:t> of</a:t>
            </a:r>
            <a:r>
              <a:rPr b="0" sz="1800" lang="en-US" u="none"/>
              <a:t> </a:t>
            </a:r>
            <a:r>
              <a:rPr b="0" sz="1800" lang="en-US" u="none"/>
              <a:t>N</a:t>
            </a:r>
            <a:r>
              <a:rPr b="0" sz="1800" lang="en-US" u="none"/>
              <a:t>a</a:t>
            </a:r>
            <a:r>
              <a:rPr b="0" sz="1800" lang="en-US" u="none"/>
              <a:t> </a:t>
            </a:r>
            <a:r>
              <a:rPr b="0" sz="1800" lang="en-US" u="none"/>
              <a:t>c</a:t>
            </a:r>
            <a:r>
              <a:rPr b="0" sz="1800" lang="en-US" u="none"/>
              <a:t>o</a:t>
            </a:r>
            <a:r>
              <a:rPr b="0" sz="1800" lang="en-US" u="none"/>
              <a:t>n</a:t>
            </a:r>
            <a:r>
              <a:rPr b="0" sz="1800" lang="en-US" u="none"/>
              <a:t>s</a:t>
            </a:r>
            <a:r>
              <a:rPr b="0" sz="1800" lang="en-US" u="none"/>
              <a:t>i</a:t>
            </a:r>
            <a:r>
              <a:rPr b="0" sz="1800" lang="en-US" u="none"/>
              <a:t>s</a:t>
            </a:r>
            <a:r>
              <a:rPr b="0" sz="1800" lang="en-US" u="none"/>
              <a:t>ts</a:t>
            </a:r>
            <a:r>
              <a:rPr b="0" sz="1800" lang="en-US" u="none"/>
              <a:t> of</a:t>
            </a:r>
            <a:r>
              <a:rPr b="0" sz="1800" lang="en-US" u="none"/>
              <a:t> </a:t>
            </a:r>
            <a:r>
              <a:rPr b="0" sz="1800" lang="en-US" u="none"/>
              <a:t>2</a:t>
            </a:r>
            <a:r>
              <a:rPr b="0" sz="1800" lang="en-US" u="none"/>
              <a:t> </a:t>
            </a:r>
            <a:r>
              <a:rPr b="0" sz="1800" lang="en-US" u="none"/>
              <a:t>y</a:t>
            </a:r>
            <a:r>
              <a:rPr b="0" sz="1800" lang="en-US" u="none"/>
              <a:t>e</a:t>
            </a:r>
            <a:r>
              <a:rPr b="0" sz="1800" lang="en-US" u="none"/>
              <a:t>l</a:t>
            </a:r>
            <a:r>
              <a:rPr b="0" sz="1800" lang="en-US" u="none"/>
              <a:t>l</a:t>
            </a:r>
            <a:r>
              <a:rPr b="0" sz="1800" lang="en-US" u="none"/>
              <a:t>o</a:t>
            </a:r>
            <a:r>
              <a:rPr b="0" sz="1800" lang="en-US" u="none"/>
              <a:t>w</a:t>
            </a:r>
            <a:r>
              <a:rPr b="0" sz="1800" lang="en-US" u="none"/>
              <a:t> </a:t>
            </a:r>
            <a:r>
              <a:rPr b="0" sz="1800" lang="en-US" u="none"/>
              <a:t>l</a:t>
            </a:r>
            <a:r>
              <a:rPr b="0" sz="1800" lang="en-US" u="none"/>
              <a:t>i</a:t>
            </a:r>
            <a:r>
              <a:rPr b="0" sz="1800" lang="en-US" u="none"/>
              <a:t>n</a:t>
            </a:r>
            <a:r>
              <a:rPr b="0" sz="1800" lang="en-US" u="none"/>
              <a:t>e</a:t>
            </a:r>
            <a:r>
              <a:rPr b="0" sz="1800" lang="en-US" u="none"/>
              <a:t>s</a:t>
            </a:r>
            <a:r>
              <a:rPr b="0" sz="1800" lang="en-US" u="none"/>
              <a:t> </a:t>
            </a:r>
            <a:r>
              <a:rPr b="0" sz="1800" lang="en-US" u="none"/>
              <a:t>a</a:t>
            </a:r>
            <a:r>
              <a:rPr b="0" sz="1800" lang="en-US" u="none"/>
              <a:t>t</a:t>
            </a:r>
            <a:r>
              <a:rPr b="0" sz="1800" lang="en-US" u="none"/>
              <a:t> </a:t>
            </a:r>
            <a:r>
              <a:rPr b="0" sz="1800" lang="en-US" u="none"/>
              <a:t>5</a:t>
            </a:r>
            <a:r>
              <a:rPr b="0" sz="1800" lang="en-US" u="none"/>
              <a:t>8</a:t>
            </a:r>
            <a:r>
              <a:rPr b="0" sz="1800" lang="en-US" u="none"/>
              <a:t>9</a:t>
            </a:r>
            <a:r>
              <a:rPr b="0" sz="1800" lang="en-US" u="none"/>
              <a:t>.</a:t>
            </a:r>
            <a:r>
              <a:rPr b="0" sz="1800" lang="en-US" u="none"/>
              <a:t>6</a:t>
            </a:r>
            <a:r>
              <a:rPr b="0" sz="1800" lang="en-US" u="none"/>
              <a:t> </a:t>
            </a:r>
            <a:r>
              <a:rPr b="0" sz="1800" lang="en-US" u="none"/>
              <a:t>nm.</a:t>
            </a:r>
            <a:endParaRPr b="0" sz="1800" lang="en-GB" u="sn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</a:t>
            </a:r>
            <a:r>
              <a:rPr lang="en-US"/>
              <a:t>L</a:t>
            </a:r>
            <a:r>
              <a:rPr lang="en-US"/>
              <a:t>A</a:t>
            </a:r>
            <a:r>
              <a:rPr lang="en-US"/>
              <a:t>SSIFICATION</a:t>
            </a:r>
            <a:r>
              <a:rPr lang="en-US"/>
              <a:t> OF</a:t>
            </a:r>
            <a:r>
              <a:rPr lang="en-US"/>
              <a:t> SPECTROSCOPY</a:t>
            </a:r>
            <a:endParaRPr lang="en-GB"/>
          </a:p>
        </p:txBody>
      </p:sp>
      <p:sp>
        <p:nvSpPr>
          <p:cNvPr id="1048629" name=""/>
          <p:cNvSpPr>
            <a:spLocks noGrp="1"/>
          </p:cNvSpPr>
          <p:nvPr>
            <p:ph sz="quarter" idx="13"/>
          </p:nvPr>
        </p:nvSpPr>
        <p:spPr>
          <a:xfrm>
            <a:off x="434699" y="1486349"/>
            <a:ext cx="8341247" cy="3007821"/>
          </a:xfrm>
        </p:spPr>
        <p:txBody>
          <a:bodyPr>
            <a:noAutofit/>
          </a:bodyPr>
          <a:p>
            <a:pPr algn="l" indent="0" marL="0">
              <a:lnSpc>
                <a:spcPct val="150000"/>
              </a:lnSpc>
              <a:buNone/>
            </a:pPr>
            <a:r>
              <a:rPr b="0" sz="2000" lang="en-US"/>
              <a:t>It is</a:t>
            </a:r>
            <a:r>
              <a:rPr b="0" sz="2000" lang="en-US"/>
              <a:t> the</a:t>
            </a:r>
            <a:r>
              <a:rPr b="0" sz="2000" lang="en-US"/>
              <a:t> photographic</a:t>
            </a:r>
            <a:r>
              <a:rPr b="0" sz="2000" lang="en-US"/>
              <a:t> negative</a:t>
            </a:r>
            <a:r>
              <a:rPr b="0" sz="2000" lang="en-US"/>
              <a:t> of</a:t>
            </a:r>
            <a:r>
              <a:rPr b="0" sz="2000" lang="en-US"/>
              <a:t> an emission</a:t>
            </a:r>
            <a:r>
              <a:rPr b="0" sz="2000" lang="en-US"/>
              <a:t> spectrum</a:t>
            </a:r>
            <a:r>
              <a:rPr b="0" sz="2000" lang="en-US"/>
              <a:t>.</a:t>
            </a:r>
            <a:r>
              <a:rPr b="0" sz="2000" lang="en-US"/>
              <a:t> </a:t>
            </a:r>
            <a:r>
              <a:rPr b="0" sz="2000" lang="en-US"/>
              <a:t>T</a:t>
            </a:r>
            <a:r>
              <a:rPr b="0" sz="2000" lang="en-US"/>
              <a:t>o obtain </a:t>
            </a:r>
            <a:r>
              <a:rPr b="0" sz="2000" lang="en-US"/>
              <a:t> </a:t>
            </a:r>
            <a:r>
              <a:rPr b="0" sz="2000" lang="en-US"/>
              <a:t>an </a:t>
            </a:r>
            <a:r>
              <a:rPr b="0" sz="2000" lang="en-US"/>
              <a:t>a</a:t>
            </a:r>
            <a:r>
              <a:rPr b="0" sz="2000" lang="en-US"/>
              <a:t>b</a:t>
            </a:r>
            <a:r>
              <a:rPr b="0" sz="2000" lang="en-US"/>
              <a:t>s</a:t>
            </a:r>
            <a:r>
              <a:rPr b="0" sz="2000" lang="en-US"/>
              <a:t>o</a:t>
            </a:r>
            <a:r>
              <a:rPr b="0" sz="2000" lang="en-US"/>
              <a:t>r</a:t>
            </a:r>
            <a:r>
              <a:rPr b="0" sz="2000" lang="en-US"/>
              <a:t>ption</a:t>
            </a:r>
            <a:r>
              <a:rPr b="0" sz="2000" lang="en-US"/>
              <a:t> spectr</a:t>
            </a:r>
            <a:r>
              <a:rPr b="0" sz="2000" lang="en-US"/>
              <a:t>a</a:t>
            </a:r>
            <a:r>
              <a:rPr b="0" sz="2000" lang="en-US"/>
              <a:t> </a:t>
            </a:r>
            <a:r>
              <a:rPr b="0" sz="2000" lang="en-US"/>
              <a:t>a</a:t>
            </a:r>
            <a:r>
              <a:rPr b="0" sz="2000" lang="en-US"/>
              <a:t> </a:t>
            </a:r>
            <a:r>
              <a:rPr b="0" sz="2000" lang="en-US"/>
              <a:t>continuum</a:t>
            </a:r>
            <a:r>
              <a:rPr b="0" sz="2000" lang="en-US"/>
              <a:t> of</a:t>
            </a:r>
            <a:r>
              <a:rPr b="0" sz="2000" lang="en-US"/>
              <a:t> radiation</a:t>
            </a:r>
            <a:r>
              <a:rPr b="0" sz="2000" lang="en-US"/>
              <a:t> </a:t>
            </a:r>
            <a:r>
              <a:rPr b="0" sz="2000" lang="en-US"/>
              <a:t>i</a:t>
            </a:r>
            <a:r>
              <a:rPr b="0" sz="2000" lang="en-US"/>
              <a:t>s</a:t>
            </a:r>
            <a:r>
              <a:rPr b="0" sz="2000" lang="en-US"/>
              <a:t> </a:t>
            </a:r>
            <a:r>
              <a:rPr b="0" sz="2000" lang="en-US"/>
              <a:t>p</a:t>
            </a:r>
            <a:r>
              <a:rPr b="0" sz="2000" lang="en-US"/>
              <a:t>a</a:t>
            </a:r>
            <a:r>
              <a:rPr b="0" sz="2000" lang="en-US"/>
              <a:t>s</a:t>
            </a:r>
            <a:r>
              <a:rPr b="0" sz="2000" lang="en-US"/>
              <a:t>s</a:t>
            </a:r>
            <a:r>
              <a:rPr b="0" sz="2000" lang="en-US"/>
              <a:t>ed</a:t>
            </a:r>
            <a:r>
              <a:rPr b="0" sz="2000" lang="en-US"/>
              <a:t> through</a:t>
            </a:r>
            <a:r>
              <a:rPr b="0" sz="2000" lang="en-US"/>
              <a:t> a</a:t>
            </a:r>
            <a:r>
              <a:rPr b="0" sz="2000" lang="en-US"/>
              <a:t> </a:t>
            </a:r>
            <a:r>
              <a:rPr b="0" sz="2000" lang="en-US"/>
              <a:t>s</a:t>
            </a:r>
            <a:r>
              <a:rPr b="0" sz="2000" lang="en-US"/>
              <a:t>a</a:t>
            </a:r>
            <a:r>
              <a:rPr b="0" sz="2000" lang="en-US"/>
              <a:t>mple</a:t>
            </a:r>
            <a:r>
              <a:rPr b="0" sz="2000" lang="en-US"/>
              <a:t> </a:t>
            </a:r>
            <a:r>
              <a:rPr b="0" sz="2000" lang="en-US"/>
              <a:t>w</a:t>
            </a:r>
            <a:r>
              <a:rPr b="0" sz="2000" lang="en-US"/>
              <a:t>h</a:t>
            </a:r>
            <a:r>
              <a:rPr b="0" sz="2000" lang="en-US"/>
              <a:t>i</a:t>
            </a:r>
            <a:r>
              <a:rPr b="0" sz="2000" lang="en-US"/>
              <a:t>ch</a:t>
            </a:r>
            <a:r>
              <a:rPr b="0" sz="2000" lang="en-US"/>
              <a:t> </a:t>
            </a:r>
            <a:r>
              <a:rPr b="0" sz="2000" lang="en-US">
                <a:solidFill>
                  <a:srgbClr val="D66565"/>
                </a:solidFill>
              </a:rPr>
              <a:t>a</a:t>
            </a:r>
            <a:r>
              <a:rPr b="0" sz="2000" lang="en-US">
                <a:solidFill>
                  <a:srgbClr val="D66565"/>
                </a:solidFill>
              </a:rPr>
              <a:t>b</a:t>
            </a:r>
            <a:r>
              <a:rPr b="0" sz="2000" lang="en-US">
                <a:solidFill>
                  <a:srgbClr val="D66565"/>
                </a:solidFill>
              </a:rPr>
              <a:t>s</a:t>
            </a:r>
            <a:r>
              <a:rPr b="0" sz="2000" lang="en-US">
                <a:solidFill>
                  <a:srgbClr val="D66565"/>
                </a:solidFill>
              </a:rPr>
              <a:t>o</a:t>
            </a:r>
            <a:r>
              <a:rPr b="0" sz="2000" lang="en-US">
                <a:solidFill>
                  <a:srgbClr val="D66565"/>
                </a:solidFill>
              </a:rPr>
              <a:t>r</a:t>
            </a:r>
            <a:r>
              <a:rPr b="0" sz="2000" lang="en-US">
                <a:solidFill>
                  <a:srgbClr val="D66565"/>
                </a:solidFill>
              </a:rPr>
              <a:t>b</a:t>
            </a:r>
            <a:r>
              <a:rPr b="0" sz="2000" lang="en-US">
                <a:solidFill>
                  <a:srgbClr val="D66565"/>
                </a:solidFill>
              </a:rPr>
              <a:t>s</a:t>
            </a:r>
            <a:r>
              <a:rPr b="0" sz="2000" lang="en-US">
                <a:solidFill>
                  <a:srgbClr val="D66565"/>
                </a:solidFill>
              </a:rPr>
              <a:t> </a:t>
            </a:r>
            <a:r>
              <a:rPr b="0" sz="2000" lang="en-US">
                <a:solidFill>
                  <a:srgbClr val="D66565"/>
                </a:solidFill>
              </a:rPr>
              <a:t>r</a:t>
            </a:r>
            <a:r>
              <a:rPr b="0" sz="2000" lang="en-US">
                <a:solidFill>
                  <a:srgbClr val="D66565"/>
                </a:solidFill>
              </a:rPr>
              <a:t>a</a:t>
            </a:r>
            <a:r>
              <a:rPr b="0" sz="2000" lang="en-US">
                <a:solidFill>
                  <a:srgbClr val="D66565"/>
                </a:solidFill>
              </a:rPr>
              <a:t>d</a:t>
            </a:r>
            <a:r>
              <a:rPr b="0" sz="2000" lang="en-US">
                <a:solidFill>
                  <a:srgbClr val="D66565"/>
                </a:solidFill>
              </a:rPr>
              <a:t>iation</a:t>
            </a:r>
            <a:r>
              <a:rPr b="0" sz="2000" lang="en-US"/>
              <a:t> </a:t>
            </a:r>
            <a:r>
              <a:rPr b="0" sz="2000" lang="en-US"/>
              <a:t>o</a:t>
            </a:r>
            <a:r>
              <a:rPr b="0" sz="2000" lang="en-US"/>
              <a:t>f</a:t>
            </a:r>
            <a:r>
              <a:rPr b="0" sz="2000" lang="en-US"/>
              <a:t> </a:t>
            </a:r>
            <a:r>
              <a:rPr b="0" sz="2000" lang="en-US"/>
              <a:t>c</a:t>
            </a:r>
            <a:r>
              <a:rPr b="0" sz="2000" lang="en-US"/>
              <a:t>e</a:t>
            </a:r>
            <a:r>
              <a:rPr b="0" sz="2000" lang="en-US"/>
              <a:t>r</a:t>
            </a:r>
            <a:r>
              <a:rPr b="0" sz="2000" lang="en-US"/>
              <a:t>tain</a:t>
            </a:r>
            <a:r>
              <a:rPr b="0" sz="2000" lang="en-US"/>
              <a:t> </a:t>
            </a:r>
            <a:r>
              <a:rPr b="0" sz="2000" lang="en-US"/>
              <a:t>w</a:t>
            </a:r>
            <a:r>
              <a:rPr b="0" sz="2000" lang="en-US"/>
              <a:t>a</a:t>
            </a:r>
            <a:r>
              <a:rPr b="0" sz="2000" lang="en-US"/>
              <a:t>v</a:t>
            </a:r>
            <a:r>
              <a:rPr b="0" sz="2000" lang="en-US"/>
              <a:t>elength</a:t>
            </a:r>
            <a:r>
              <a:rPr b="0" sz="2000" lang="en-US"/>
              <a:t>.</a:t>
            </a:r>
            <a:endParaRPr b="0" sz="2000" lang="en-GB"/>
          </a:p>
          <a:p>
            <a:pPr algn="l" indent="0" marL="0">
              <a:lnSpc>
                <a:spcPct val="150000"/>
              </a:lnSpc>
              <a:buNone/>
            </a:pPr>
            <a:r>
              <a:rPr b="0" sz="2000" lang="en-US"/>
              <a:t>To </a:t>
            </a:r>
            <a:r>
              <a:rPr b="0" sz="2000" lang="en-US"/>
              <a:t>missing</a:t>
            </a:r>
            <a:r>
              <a:rPr b="0" sz="2000" lang="en-US"/>
              <a:t> wavele</a:t>
            </a:r>
            <a:r>
              <a:rPr b="0" sz="2000" lang="en-US"/>
              <a:t>ngth with correspond</a:t>
            </a:r>
            <a:r>
              <a:rPr b="0" sz="2000" lang="en-US"/>
              <a:t>s</a:t>
            </a:r>
            <a:r>
              <a:rPr b="0" sz="2000" lang="en-US"/>
              <a:t> to the radiation </a:t>
            </a:r>
            <a:r>
              <a:rPr b="0" sz="2000" lang="en-US"/>
              <a:t>a</a:t>
            </a:r>
            <a:r>
              <a:rPr b="0" sz="2000" lang="en-US"/>
              <a:t>b</a:t>
            </a:r>
            <a:r>
              <a:rPr b="0" sz="2000" lang="en-US"/>
              <a:t>s</a:t>
            </a:r>
            <a:r>
              <a:rPr b="0" sz="2000" lang="en-US"/>
              <a:t>o</a:t>
            </a:r>
            <a:r>
              <a:rPr b="0" sz="2000" lang="en-US"/>
              <a:t>r</a:t>
            </a:r>
            <a:r>
              <a:rPr b="0" sz="2000" lang="en-US"/>
              <a:t>b</a:t>
            </a:r>
            <a:r>
              <a:rPr b="0" sz="2000" lang="en-US"/>
              <a:t>ed</a:t>
            </a:r>
            <a:r>
              <a:rPr b="0" sz="2000" lang="en-US"/>
              <a:t> by m</a:t>
            </a:r>
            <a:r>
              <a:rPr b="0" sz="2000" lang="en-US"/>
              <a:t>a</a:t>
            </a:r>
            <a:r>
              <a:rPr b="0" sz="2000" lang="en-US"/>
              <a:t>t</a:t>
            </a:r>
            <a:r>
              <a:rPr b="0" sz="2000" lang="en-US"/>
              <a:t>t</a:t>
            </a:r>
            <a:r>
              <a:rPr b="0" sz="2000" lang="en-US"/>
              <a:t>e</a:t>
            </a:r>
            <a:r>
              <a:rPr b="0" sz="2000" lang="en-US"/>
              <a:t>r</a:t>
            </a:r>
            <a:r>
              <a:rPr b="0" sz="2000" lang="en-US"/>
              <a:t>,</a:t>
            </a:r>
            <a:r>
              <a:rPr b="0" sz="2000" lang="en-US"/>
              <a:t> </a:t>
            </a:r>
            <a:r>
              <a:rPr b="0" sz="2000" lang="en-US"/>
              <a:t>leave</a:t>
            </a:r>
            <a:r>
              <a:rPr b="0" sz="2000" lang="en-US"/>
              <a:t> </a:t>
            </a:r>
            <a:r>
              <a:rPr b="0" sz="2000" lang="en-US"/>
              <a:t>d</a:t>
            </a:r>
            <a:r>
              <a:rPr b="0" sz="2000" lang="en-US"/>
              <a:t>a</a:t>
            </a:r>
            <a:r>
              <a:rPr b="0" sz="2000" lang="en-US"/>
              <a:t>r</a:t>
            </a:r>
            <a:r>
              <a:rPr b="0" sz="2000" lang="en-US"/>
              <a:t>k</a:t>
            </a:r>
            <a:r>
              <a:rPr b="0" sz="2000" lang="en-US"/>
              <a:t> </a:t>
            </a:r>
            <a:r>
              <a:rPr b="0" sz="2000" lang="en-US"/>
              <a:t>s</a:t>
            </a:r>
            <a:r>
              <a:rPr b="0" sz="2000" lang="en-US"/>
              <a:t>p</a:t>
            </a:r>
            <a:r>
              <a:rPr b="0" sz="2000" lang="en-US"/>
              <a:t>a</a:t>
            </a:r>
            <a:r>
              <a:rPr b="0" sz="2000" lang="en-US"/>
              <a:t>c</a:t>
            </a:r>
            <a:r>
              <a:rPr b="0" sz="2000" lang="en-US"/>
              <a:t>es</a:t>
            </a:r>
            <a:r>
              <a:rPr b="0" sz="2000" lang="en-US"/>
              <a:t> in</a:t>
            </a:r>
            <a:r>
              <a:rPr b="0" sz="2000" lang="en-US"/>
              <a:t> the</a:t>
            </a:r>
            <a:r>
              <a:rPr b="0" sz="2000" lang="en-US"/>
              <a:t> b</a:t>
            </a:r>
            <a:r>
              <a:rPr b="0" sz="2000" lang="en-US"/>
              <a:t>r</a:t>
            </a:r>
            <a:r>
              <a:rPr b="0" sz="2000" lang="en-US"/>
              <a:t>i</a:t>
            </a:r>
            <a:r>
              <a:rPr b="0" sz="2000" lang="en-US"/>
              <a:t>g</a:t>
            </a:r>
            <a:r>
              <a:rPr b="0" sz="2000" lang="en-US"/>
              <a:t>h</a:t>
            </a:r>
            <a:r>
              <a:rPr b="0" sz="2000" lang="en-US"/>
              <a:t>t</a:t>
            </a:r>
            <a:r>
              <a:rPr b="0" sz="2000" lang="en-US"/>
              <a:t> </a:t>
            </a:r>
            <a:r>
              <a:rPr b="0" sz="2000" lang="en-US"/>
              <a:t>continuous</a:t>
            </a:r>
            <a:r>
              <a:rPr b="0" sz="2000" lang="en-US"/>
              <a:t> spectrum</a:t>
            </a:r>
            <a:r>
              <a:rPr b="0" sz="2000" lang="en-US"/>
              <a:t>.</a:t>
            </a:r>
            <a:endParaRPr b="0" sz="2000" lang="en-GB"/>
          </a:p>
        </p:txBody>
      </p:sp>
      <p:sp>
        <p:nvSpPr>
          <p:cNvPr id="1048630" name=""/>
          <p:cNvSpPr>
            <a:spLocks noGrp="1"/>
          </p:cNvSpPr>
          <p:nvPr>
            <p:ph type="body" sz="quarter" idx="15"/>
          </p:nvPr>
        </p:nvSpPr>
        <p:spPr>
          <a:xfrm>
            <a:off x="434699" y="954450"/>
            <a:ext cx="5027142" cy="571092"/>
          </a:xfrm>
        </p:spPr>
        <p:txBody>
          <a:bodyPr>
            <a:normAutofit/>
          </a:bodyPr>
          <a:p>
            <a:r>
              <a:rPr b="1" sz="2000" i="0" lang="en-US" u="sng"/>
              <a:t>A</a:t>
            </a:r>
            <a:r>
              <a:rPr b="1" sz="2000" i="0" lang="en-US" u="sng"/>
              <a:t>B</a:t>
            </a:r>
            <a:r>
              <a:rPr b="1" sz="2000" i="0" lang="en-US" u="sng"/>
              <a:t>S</a:t>
            </a:r>
            <a:r>
              <a:rPr b="1" sz="2000" i="0" lang="en-US" u="sng"/>
              <a:t>ORPTION</a:t>
            </a:r>
            <a:r>
              <a:rPr b="1" sz="2000" i="0" lang="en-US" u="sng"/>
              <a:t> </a:t>
            </a:r>
            <a:r>
              <a:rPr b="1" sz="2000" i="0" lang="en-US" u="sng"/>
              <a:t>S</a:t>
            </a:r>
            <a:r>
              <a:rPr b="1" sz="2000" i="0" lang="en-US" u="sng"/>
              <a:t>P</a:t>
            </a:r>
            <a:r>
              <a:rPr b="1" sz="2000" i="0" lang="en-US" u="sng"/>
              <a:t>E</a:t>
            </a:r>
            <a:r>
              <a:rPr b="1" sz="2000" i="0" lang="en-US" u="sng"/>
              <a:t>C</a:t>
            </a:r>
            <a:r>
              <a:rPr b="1" sz="2000" i="0" lang="en-US" u="sng"/>
              <a:t>T</a:t>
            </a:r>
            <a:r>
              <a:rPr b="1" sz="2000" i="0" lang="en-US" u="sng"/>
              <a:t>R</a:t>
            </a:r>
            <a:r>
              <a:rPr b="1" sz="2000" i="0" lang="en-US" u="sng"/>
              <a:t>O</a:t>
            </a:r>
            <a:r>
              <a:rPr b="1" sz="2000" i="0" lang="en-US" u="sng"/>
              <a:t>SCOPY</a:t>
            </a:r>
            <a:endParaRPr b="1" sz="2000" i="0" lang="en-GB" u="sng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291717" y="322259"/>
            <a:ext cx="6560565" cy="4494427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/>
            <a:r>
              <a:rPr sz="2000" lang="en-US"/>
              <a:t>PRINCIPLE OF SPECTROSCOPY</a:t>
            </a:r>
            <a:endParaRPr sz="2000" lang="en-GB"/>
          </a:p>
        </p:txBody>
      </p:sp>
      <p:sp>
        <p:nvSpPr>
          <p:cNvPr id="1048632" name=""/>
          <p:cNvSpPr txBox="1"/>
          <p:nvPr/>
        </p:nvSpPr>
        <p:spPr>
          <a:xfrm>
            <a:off x="0" y="946980"/>
            <a:ext cx="8968257" cy="3342640"/>
          </a:xfrm>
          <a:prstGeom prst="rect"/>
        </p:spPr>
        <p:txBody>
          <a:bodyPr rtlCol="0" wrap="square">
            <a:spAutoFit/>
          </a:bodyPr>
          <a:p>
            <a:pPr indent="-457200" marL="457200">
              <a:lnSpc>
                <a:spcPct val="150000"/>
              </a:lnSpc>
              <a:buFont typeface="+mj-ea"/>
              <a:buAutoNum type="circleNumDbPlain" startAt="1"/>
            </a:pPr>
            <a:r>
              <a:rPr b="0" sz="1800" lang="en-GB">
                <a:solidFill>
                  <a:srgbClr val="000000"/>
                </a:solidFill>
              </a:rPr>
              <a:t>All organic compounds interact with </a:t>
            </a:r>
            <a:r>
              <a:rPr b="0" sz="1800" lang="en-GB">
                <a:solidFill>
                  <a:srgbClr val="0000FF"/>
                </a:solidFill>
              </a:rPr>
              <a:t>electromagnetic radiation</a:t>
            </a:r>
            <a:r>
              <a:rPr b="0" sz="1800" lang="en-GB">
                <a:solidFill>
                  <a:srgbClr val="000000"/>
                </a:solidFill>
              </a:rPr>
              <a:t> and absorb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GB">
                <a:solidFill>
                  <a:srgbClr val="000000"/>
                </a:solidFill>
              </a:rPr>
              <a:t> energy.</a:t>
            </a:r>
            <a:endParaRPr b="0" sz="1800" lang="en-GB">
              <a:solidFill>
                <a:srgbClr val="000000"/>
              </a:solidFill>
            </a:endParaRPr>
          </a:p>
          <a:p>
            <a:pPr indent="-457200" marL="457200">
              <a:lnSpc>
                <a:spcPct val="150000"/>
              </a:lnSpc>
              <a:buFont typeface="+mj-ea"/>
              <a:buAutoNum type="circleNumDbPlain" startAt="1"/>
            </a:pPr>
            <a:r>
              <a:rPr b="0" sz="1800" lang="en-GB">
                <a:solidFill>
                  <a:srgbClr val="000000"/>
                </a:solidFill>
              </a:rPr>
              <a:t>Molecule absorb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GB">
                <a:solidFill>
                  <a:srgbClr val="000000"/>
                </a:solidFill>
              </a:rPr>
              <a:t> energy temporary or permanent.</a:t>
            </a:r>
            <a:endParaRPr b="0" sz="1800" lang="en-GB">
              <a:solidFill>
                <a:srgbClr val="000000"/>
              </a:solidFill>
            </a:endParaRPr>
          </a:p>
          <a:p>
            <a:pPr indent="-457200" marL="457200">
              <a:lnSpc>
                <a:spcPct val="150000"/>
              </a:lnSpc>
              <a:buFont typeface="+mj-ea"/>
              <a:buAutoNum type="circleNumDbPlain" startAt="1"/>
            </a:pPr>
            <a:r>
              <a:rPr b="0" sz="1800" lang="en-US">
                <a:solidFill>
                  <a:srgbClr val="000000"/>
                </a:solidFill>
              </a:rPr>
              <a:t>Absorbs </a:t>
            </a:r>
            <a:r>
              <a:rPr b="0" sz="1800" lang="en-US">
                <a:solidFill>
                  <a:srgbClr val="993300"/>
                </a:solidFill>
              </a:rPr>
              <a:t>Low</a:t>
            </a:r>
            <a:r>
              <a:rPr b="0" sz="1800" lang="en-GB">
                <a:solidFill>
                  <a:srgbClr val="993300"/>
                </a:solidFill>
              </a:rPr>
              <a:t> energy</a:t>
            </a:r>
            <a:r>
              <a:rPr b="0" sz="1800" lang="en-GB">
                <a:solidFill>
                  <a:srgbClr val="000000"/>
                </a:solidFill>
              </a:rPr>
              <a:t> radiation - molecular rotation or bond vibration.</a:t>
            </a:r>
            <a:endParaRPr b="0" sz="1800" lang="en-GB">
              <a:solidFill>
                <a:srgbClr val="000000"/>
              </a:solidFill>
            </a:endParaRPr>
          </a:p>
          <a:p>
            <a:pPr indent="-457200" marL="457200">
              <a:lnSpc>
                <a:spcPct val="150000"/>
              </a:lnSpc>
              <a:buFont typeface="+mj-ea"/>
              <a:buAutoNum type="circleNumDbPlain" startAt="1"/>
            </a:pPr>
            <a:r>
              <a:rPr b="0" sz="1800" lang="en-US">
                <a:solidFill>
                  <a:srgbClr val="000000"/>
                </a:solidFill>
              </a:rPr>
              <a:t>Absorbs </a:t>
            </a:r>
            <a:r>
              <a:rPr b="0" sz="1800" lang="en-US">
                <a:solidFill>
                  <a:srgbClr val="993300"/>
                </a:solidFill>
              </a:rPr>
              <a:t>High</a:t>
            </a:r>
            <a:r>
              <a:rPr b="0" sz="1800" lang="en-GB">
                <a:solidFill>
                  <a:srgbClr val="993300"/>
                </a:solidFill>
              </a:rPr>
              <a:t> energy</a:t>
            </a:r>
            <a:r>
              <a:rPr b="0" sz="1800" lang="en-GB">
                <a:solidFill>
                  <a:srgbClr val="000000"/>
                </a:solidFill>
              </a:rPr>
              <a:t> radiation - promotion of electrons to higher energy level or bond cleavage.</a:t>
            </a:r>
            <a:endParaRPr b="0" sz="1800" lang="en-GB">
              <a:solidFill>
                <a:srgbClr val="000000"/>
              </a:solidFill>
            </a:endParaRPr>
          </a:p>
          <a:p>
            <a:pPr indent="-457200" marL="457200">
              <a:lnSpc>
                <a:spcPct val="150000"/>
              </a:lnSpc>
              <a:buFont typeface="+mj-ea"/>
              <a:buAutoNum type="circleNumDbPlain" startAt="1"/>
            </a:pPr>
            <a:r>
              <a:rPr b="0" sz="1800" lang="en-GB">
                <a:solidFill>
                  <a:srgbClr val="000000"/>
                </a:solidFill>
              </a:rPr>
              <a:t>Trainformation involves molecular rotation, bond vibration, electronic transition.</a:t>
            </a:r>
            <a:endParaRPr b="0" sz="1800" lang="en-GB">
              <a:solidFill>
                <a:srgbClr val="000000"/>
              </a:solidFill>
            </a:endParaRPr>
          </a:p>
          <a:p>
            <a:pPr indent="-457200" marL="457200">
              <a:lnSpc>
                <a:spcPct val="150000"/>
              </a:lnSpc>
              <a:buFont typeface="+mj-ea"/>
              <a:buAutoNum type="circleNumDbPlain" startAt="1"/>
            </a:pPr>
            <a:r>
              <a:rPr b="0" sz="1800" lang="en-GB">
                <a:solidFill>
                  <a:srgbClr val="000000"/>
                </a:solidFill>
              </a:rPr>
              <a:t>Molecule absorb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GB">
                <a:solidFill>
                  <a:srgbClr val="000000"/>
                </a:solidFill>
              </a:rPr>
              <a:t> only the </a:t>
            </a:r>
            <a:r>
              <a:rPr b="0" sz="1800" lang="en-GB">
                <a:solidFill>
                  <a:srgbClr val="0000FF"/>
                </a:solidFill>
              </a:rPr>
              <a:t>wavelength</a:t>
            </a:r>
            <a:r>
              <a:rPr b="0" sz="1800" lang="en-GB">
                <a:solidFill>
                  <a:srgbClr val="000000"/>
                </a:solidFill>
              </a:rPr>
              <a:t> of radiation exactly the energy necessary for the transition.</a:t>
            </a:r>
            <a:endParaRPr b="0"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"/>
          <p:cNvSpPr>
            <a:spLocks noGrp="1"/>
          </p:cNvSpPr>
          <p:nvPr>
            <p:ph type="title" hasCustomPrompt="1"/>
          </p:nvPr>
        </p:nvSpPr>
        <p:spPr>
          <a:xfrm>
            <a:off x="143914" y="158782"/>
            <a:ext cx="3081655" cy="4342122"/>
          </a:xfrm>
        </p:spPr>
        <p:txBody>
          <a:bodyPr>
            <a:noAutofit/>
          </a:bodyPr>
          <a:p>
            <a:pPr algn="l">
              <a:lnSpc>
                <a:spcPct val="200000"/>
              </a:lnSpc>
            </a:pPr>
            <a:r>
              <a:rPr sz="2400" lang="en-US">
                <a:latin typeface="Noto Sans Tamil"/>
                <a:ea typeface="Noto Sans Mono CJK KR Regular"/>
                <a:cs typeface="Noto Sans Tamil"/>
              </a:rPr>
              <a:t>I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M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P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ORTANT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 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C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O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N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C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EPTS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 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I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N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V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O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L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VED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 IN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 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S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P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E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C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T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R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O</a:t>
            </a:r>
            <a:r>
              <a:rPr sz="2400" lang="en-US">
                <a:latin typeface="Noto Sans Tamil"/>
                <a:ea typeface="Noto Sans Mono CJK KR Regular"/>
                <a:cs typeface="Noto Sans Tamil"/>
              </a:rPr>
              <a:t>SCOPY</a:t>
            </a:r>
            <a:endParaRPr sz="2400" lang="en-GB">
              <a:latin typeface="Noto Sans Tamil"/>
              <a:ea typeface="Noto Sans Mono CJK KR Regular"/>
              <a:cs typeface="Noto Sans Tamil"/>
            </a:endParaRPr>
          </a:p>
        </p:txBody>
      </p:sp>
      <p:sp>
        <p:nvSpPr>
          <p:cNvPr id="1048641" name=""/>
          <p:cNvSpPr txBox="1"/>
          <p:nvPr/>
        </p:nvSpPr>
        <p:spPr>
          <a:xfrm>
            <a:off x="4571999" y="0"/>
            <a:ext cx="3594489" cy="4968239"/>
          </a:xfrm>
          <a:prstGeom prst="rect"/>
        </p:spPr>
        <p:txBody>
          <a:bodyPr rtlCol="0" wrap="square">
            <a:spAutoFit/>
          </a:bodyPr>
          <a:p>
            <a:pPr indent="-342900" marL="342900">
              <a:lnSpc>
                <a:spcPct val="200000"/>
              </a:lnSpc>
              <a:buFont typeface="+mj-lt"/>
              <a:buAutoNum type="alphaLcParenR" startAt="1"/>
            </a:pP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L</a:t>
            </a: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C</a:t>
            </a:r>
            <a:r>
              <a:rPr b="0" sz="2000" lang="en-US">
                <a:solidFill>
                  <a:srgbClr val="993300"/>
                </a:solidFill>
              </a:rPr>
              <a:t>T</a:t>
            </a:r>
            <a:r>
              <a:rPr b="0" sz="2000" lang="en-US">
                <a:solidFill>
                  <a:srgbClr val="993300"/>
                </a:solidFill>
              </a:rPr>
              <a:t>ROMAGNETIC</a:t>
            </a:r>
            <a:r>
              <a:rPr b="0" sz="2000" lang="en-US">
                <a:solidFill>
                  <a:srgbClr val="993300"/>
                </a:solidFill>
              </a:rPr>
              <a:t> RADIATION</a:t>
            </a:r>
            <a:r>
              <a:rPr b="0" sz="2000" lang="en-US">
                <a:solidFill>
                  <a:srgbClr val="993300"/>
                </a:solidFill>
              </a:rPr>
              <a:t> </a:t>
            </a:r>
            <a:r>
              <a:rPr b="0" sz="2000" lang="en-US">
                <a:solidFill>
                  <a:srgbClr val="993300"/>
                </a:solidFill>
              </a:rPr>
              <a:t>O</a:t>
            </a:r>
            <a:r>
              <a:rPr b="0" sz="2000" lang="en-US">
                <a:solidFill>
                  <a:srgbClr val="993300"/>
                </a:solidFill>
              </a:rPr>
              <a:t>R</a:t>
            </a:r>
            <a:r>
              <a:rPr b="0" sz="2000" lang="en-US">
                <a:solidFill>
                  <a:srgbClr val="993300"/>
                </a:solidFill>
              </a:rPr>
              <a:t> </a:t>
            </a: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L</a:t>
            </a: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C</a:t>
            </a:r>
            <a:r>
              <a:rPr b="0" sz="2000" lang="en-US">
                <a:solidFill>
                  <a:srgbClr val="993300"/>
                </a:solidFill>
              </a:rPr>
              <a:t>TROMAGNETIC</a:t>
            </a:r>
            <a:r>
              <a:rPr b="0" sz="2000" lang="en-US">
                <a:solidFill>
                  <a:srgbClr val="993300"/>
                </a:solidFill>
              </a:rPr>
              <a:t> </a:t>
            </a:r>
            <a:r>
              <a:rPr b="0" sz="2000" lang="en-US">
                <a:solidFill>
                  <a:srgbClr val="993300"/>
                </a:solidFill>
              </a:rPr>
              <a:t>W</a:t>
            </a:r>
            <a:r>
              <a:rPr b="0" sz="2000" lang="en-US">
                <a:solidFill>
                  <a:srgbClr val="993300"/>
                </a:solidFill>
              </a:rPr>
              <a:t>A</a:t>
            </a:r>
            <a:r>
              <a:rPr b="0" sz="2000" lang="en-US">
                <a:solidFill>
                  <a:srgbClr val="993300"/>
                </a:solidFill>
              </a:rPr>
              <a:t>V</a:t>
            </a: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S</a:t>
            </a:r>
            <a:endParaRPr b="0" sz="2000" lang="en-GB">
              <a:solidFill>
                <a:srgbClr val="993300"/>
              </a:solidFill>
            </a:endParaRPr>
          </a:p>
          <a:p>
            <a:pPr indent="-342900" marL="342900">
              <a:lnSpc>
                <a:spcPct val="200000"/>
              </a:lnSpc>
              <a:buFont typeface="+mj-lt"/>
              <a:buAutoNum type="alphaLcParenR" startAt="1"/>
            </a:pPr>
            <a:r>
              <a:rPr b="0" sz="2000" lang="en-US">
                <a:solidFill>
                  <a:srgbClr val="993300"/>
                </a:solidFill>
              </a:rPr>
              <a:t>W</a:t>
            </a:r>
            <a:r>
              <a:rPr b="0" sz="2000" lang="en-US">
                <a:solidFill>
                  <a:srgbClr val="993300"/>
                </a:solidFill>
              </a:rPr>
              <a:t>A</a:t>
            </a:r>
            <a:r>
              <a:rPr b="0" sz="2000" lang="en-US">
                <a:solidFill>
                  <a:srgbClr val="993300"/>
                </a:solidFill>
              </a:rPr>
              <a:t>V</a:t>
            </a:r>
            <a:r>
              <a:rPr b="0" sz="2000" lang="en-US">
                <a:solidFill>
                  <a:srgbClr val="993300"/>
                </a:solidFill>
              </a:rPr>
              <a:t>ELENGTH</a:t>
            </a:r>
            <a:endParaRPr b="0" sz="2000" lang="en-GB">
              <a:solidFill>
                <a:srgbClr val="993300"/>
              </a:solidFill>
            </a:endParaRPr>
          </a:p>
          <a:p>
            <a:pPr indent="-342900" marL="342900">
              <a:lnSpc>
                <a:spcPct val="200000"/>
              </a:lnSpc>
              <a:buFont typeface="+mj-lt"/>
              <a:buAutoNum type="alphaLcParenR" startAt="1"/>
            </a:pPr>
            <a:r>
              <a:rPr b="0" sz="2000" lang="en-US">
                <a:solidFill>
                  <a:srgbClr val="993300"/>
                </a:solidFill>
              </a:rPr>
              <a:t>WAVENUMBER</a:t>
            </a:r>
            <a:endParaRPr b="0" sz="2000" lang="en-GB">
              <a:solidFill>
                <a:srgbClr val="993300"/>
              </a:solidFill>
            </a:endParaRPr>
          </a:p>
          <a:p>
            <a:pPr indent="-342900" marL="342900">
              <a:lnSpc>
                <a:spcPct val="200000"/>
              </a:lnSpc>
              <a:buFont typeface="+mj-lt"/>
              <a:buAutoNum type="alphaLcParenR" startAt="1"/>
            </a:pPr>
            <a:r>
              <a:rPr b="0" sz="2000" lang="en-US">
                <a:solidFill>
                  <a:srgbClr val="993300"/>
                </a:solidFill>
              </a:rPr>
              <a:t>F</a:t>
            </a:r>
            <a:r>
              <a:rPr b="0" sz="2000" lang="en-US">
                <a:solidFill>
                  <a:srgbClr val="993300"/>
                </a:solidFill>
              </a:rPr>
              <a:t>R</a:t>
            </a: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Q</a:t>
            </a:r>
            <a:r>
              <a:rPr b="0" sz="2000" lang="en-US">
                <a:solidFill>
                  <a:srgbClr val="993300"/>
                </a:solidFill>
              </a:rPr>
              <a:t>UENCY</a:t>
            </a:r>
            <a:endParaRPr b="0" sz="2000" lang="en-GB">
              <a:solidFill>
                <a:srgbClr val="993300"/>
              </a:solidFill>
            </a:endParaRPr>
          </a:p>
          <a:p>
            <a:pPr indent="-342900" marL="342900">
              <a:lnSpc>
                <a:spcPct val="200000"/>
              </a:lnSpc>
              <a:buFont typeface="+mj-lt"/>
              <a:buAutoNum type="alphaLcParenR" startAt="1"/>
            </a:pPr>
            <a:r>
              <a:rPr b="0" sz="2000" lang="en-US">
                <a:solidFill>
                  <a:srgbClr val="993300"/>
                </a:solidFill>
              </a:rPr>
              <a:t>E</a:t>
            </a:r>
            <a:r>
              <a:rPr b="0" sz="2000" lang="en-US">
                <a:solidFill>
                  <a:srgbClr val="993300"/>
                </a:solidFill>
              </a:rPr>
              <a:t>N</a:t>
            </a:r>
            <a:r>
              <a:rPr b="0" sz="2000" lang="en-US">
                <a:solidFill>
                  <a:srgbClr val="993300"/>
                </a:solidFill>
              </a:rPr>
              <a:t>ERGY</a:t>
            </a:r>
            <a:endParaRPr b="0" sz="2000" lang="en-GB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"/>
          <p:cNvSpPr txBox="1"/>
          <p:nvPr/>
        </p:nvSpPr>
        <p:spPr>
          <a:xfrm>
            <a:off x="368729" y="305836"/>
            <a:ext cx="2044731" cy="358140"/>
          </a:xfrm>
          <a:prstGeom prst="rect"/>
        </p:spPr>
        <p:txBody>
          <a:bodyPr rtlCol="0" wrap="square">
            <a:spAutoFit/>
          </a:bodyPr>
          <a:p>
            <a:pPr algn="l"/>
            <a:r>
              <a:rPr b="1" sz="1800" i="1" lang="en-US" u="sng">
                <a:solidFill>
                  <a:srgbClr val="C00000"/>
                </a:solidFill>
              </a:rPr>
              <a:t>W</a:t>
            </a:r>
            <a:r>
              <a:rPr b="1" sz="1800" i="1" lang="en-US" u="sng">
                <a:solidFill>
                  <a:srgbClr val="C00000"/>
                </a:solidFill>
              </a:rPr>
              <a:t>h</a:t>
            </a:r>
            <a:r>
              <a:rPr b="1" sz="1800" i="1" lang="en-US" u="sng">
                <a:solidFill>
                  <a:srgbClr val="C00000"/>
                </a:solidFill>
              </a:rPr>
              <a:t>a</a:t>
            </a:r>
            <a:r>
              <a:rPr b="1" sz="1800" i="1" lang="en-US" u="sng">
                <a:solidFill>
                  <a:srgbClr val="C00000"/>
                </a:solidFill>
              </a:rPr>
              <a:t>t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is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w</a:t>
            </a:r>
            <a:r>
              <a:rPr b="1" sz="1800" i="1" lang="en-US" u="sng">
                <a:solidFill>
                  <a:srgbClr val="C00000"/>
                </a:solidFill>
              </a:rPr>
              <a:t>a</a:t>
            </a:r>
            <a:r>
              <a:rPr b="1" sz="1800" i="1" lang="en-US" u="sng">
                <a:solidFill>
                  <a:srgbClr val="C00000"/>
                </a:solidFill>
              </a:rPr>
              <a:t>v</a:t>
            </a:r>
            <a:r>
              <a:rPr b="1" sz="1800" i="1" lang="en-US" u="sng">
                <a:solidFill>
                  <a:srgbClr val="C00000"/>
                </a:solidFill>
              </a:rPr>
              <a:t>e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?</a:t>
            </a:r>
            <a:endParaRPr b="1" sz="1800" i="1" lang="en-GB" u="sng">
              <a:solidFill>
                <a:srgbClr val="C00000"/>
              </a:solidFill>
            </a:endParaRPr>
          </a:p>
        </p:txBody>
      </p:sp>
      <p:sp>
        <p:nvSpPr>
          <p:cNvPr id="1048643" name=""/>
          <p:cNvSpPr txBox="1"/>
          <p:nvPr/>
        </p:nvSpPr>
        <p:spPr>
          <a:xfrm>
            <a:off x="368729" y="689377"/>
            <a:ext cx="8746742" cy="624841"/>
          </a:xfrm>
          <a:prstGeom prst="rect"/>
        </p:spPr>
        <p:txBody>
          <a:bodyPr rtlCol="0" wrap="square">
            <a:spAutoFit/>
          </a:bodyPr>
          <a:p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ition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: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It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is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ned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nce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g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vibrating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w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continuous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q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ence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ating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g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.</a:t>
            </a:r>
            <a:endParaRPr sz="1800" lang="en-GB">
              <a:solidFill>
                <a:srgbClr val="000000"/>
              </a:solidFill>
            </a:endParaRPr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665236" y="1645420"/>
            <a:ext cx="3261117" cy="2764706"/>
          </a:xfrm>
          <a:prstGeom prst="rect"/>
        </p:spPr>
      </p:pic>
      <p:sp>
        <p:nvSpPr>
          <p:cNvPr id="1048644" name=""/>
          <p:cNvSpPr txBox="1"/>
          <p:nvPr/>
        </p:nvSpPr>
        <p:spPr>
          <a:xfrm>
            <a:off x="368729" y="1453650"/>
            <a:ext cx="2798647" cy="383540"/>
          </a:xfrm>
          <a:prstGeom prst="rect"/>
        </p:spPr>
        <p:txBody>
          <a:bodyPr rtlCol="0" wrap="square">
            <a:spAutoFit/>
          </a:bodyPr>
          <a:p>
            <a:pPr algn="l"/>
            <a:r>
              <a:rPr b="1" sz="1800" i="1" lang="en-US" u="sng">
                <a:solidFill>
                  <a:srgbClr val="C00000"/>
                </a:solidFill>
              </a:rPr>
              <a:t>W</a:t>
            </a:r>
            <a:r>
              <a:rPr b="1" sz="1800" i="1" lang="en-US" u="sng">
                <a:solidFill>
                  <a:srgbClr val="C00000"/>
                </a:solidFill>
              </a:rPr>
              <a:t>h</a:t>
            </a:r>
            <a:r>
              <a:rPr b="1" sz="1800" i="1" lang="en-US" u="sng">
                <a:solidFill>
                  <a:srgbClr val="C00000"/>
                </a:solidFill>
              </a:rPr>
              <a:t>a</a:t>
            </a:r>
            <a:r>
              <a:rPr b="1" sz="1800" i="1" lang="en-US" u="sng">
                <a:solidFill>
                  <a:srgbClr val="C00000"/>
                </a:solidFill>
              </a:rPr>
              <a:t>t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is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w</a:t>
            </a:r>
            <a:r>
              <a:rPr b="1" sz="1800" i="1" lang="en-US" u="sng">
                <a:solidFill>
                  <a:srgbClr val="C00000"/>
                </a:solidFill>
              </a:rPr>
              <a:t>a</a:t>
            </a:r>
            <a:r>
              <a:rPr b="1" sz="1800" i="1" lang="en-US" u="sng">
                <a:solidFill>
                  <a:srgbClr val="C00000"/>
                </a:solidFill>
              </a:rPr>
              <a:t>v</a:t>
            </a:r>
            <a:r>
              <a:rPr b="1" sz="1800" i="1" lang="en-US" u="sng">
                <a:solidFill>
                  <a:srgbClr val="C00000"/>
                </a:solidFill>
              </a:rPr>
              <a:t>e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m</a:t>
            </a:r>
            <a:r>
              <a:rPr b="1" sz="1800" i="1" lang="en-US" u="sng">
                <a:solidFill>
                  <a:srgbClr val="C00000"/>
                </a:solidFill>
              </a:rPr>
              <a:t>o</a:t>
            </a:r>
            <a:r>
              <a:rPr b="1" sz="1800" i="1" lang="en-US" u="sng">
                <a:solidFill>
                  <a:srgbClr val="C00000"/>
                </a:solidFill>
              </a:rPr>
              <a:t>t</a:t>
            </a:r>
            <a:r>
              <a:rPr b="1" sz="1800" i="1" lang="en-US" u="sng">
                <a:solidFill>
                  <a:srgbClr val="C00000"/>
                </a:solidFill>
              </a:rPr>
              <a:t>ion</a:t>
            </a:r>
            <a:r>
              <a:rPr b="1" sz="1800" i="1" lang="en-US" u="sng">
                <a:solidFill>
                  <a:srgbClr val="C00000"/>
                </a:solidFill>
              </a:rPr>
              <a:t> </a:t>
            </a:r>
            <a:r>
              <a:rPr b="1" sz="1800" i="1" lang="en-US" u="sng">
                <a:solidFill>
                  <a:srgbClr val="C00000"/>
                </a:solidFill>
              </a:rPr>
              <a:t>?</a:t>
            </a:r>
            <a:endParaRPr b="1" sz="1800" i="1" lang="en-GB" u="sng">
              <a:solidFill>
                <a:srgbClr val="C00000"/>
              </a:solidFill>
            </a:endParaRPr>
          </a:p>
        </p:txBody>
      </p:sp>
      <p:sp>
        <p:nvSpPr>
          <p:cNvPr id="1048645" name=""/>
          <p:cNvSpPr txBox="1"/>
          <p:nvPr/>
        </p:nvSpPr>
        <p:spPr>
          <a:xfrm>
            <a:off x="413459" y="1837190"/>
            <a:ext cx="4982335" cy="1424940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00000"/>
              </a:lnSpc>
            </a:pPr>
            <a:r>
              <a:rPr sz="1800" lang="en-US">
                <a:solidFill>
                  <a:srgbClr val="000000"/>
                </a:solidFill>
              </a:rPr>
              <a:t>The </a:t>
            </a:r>
            <a:r>
              <a:rPr sz="1800" lang="en-US">
                <a:solidFill>
                  <a:srgbClr val="000000"/>
                </a:solidFill>
              </a:rPr>
              <a:t>wave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g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te</a:t>
            </a:r>
            <a:r>
              <a:rPr sz="1800" lang="en-US">
                <a:solidFill>
                  <a:srgbClr val="000000"/>
                </a:solidFill>
              </a:rPr>
              <a:t> from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the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re</a:t>
            </a:r>
            <a:r>
              <a:rPr sz="1800" lang="en-US">
                <a:solidFill>
                  <a:srgbClr val="000000"/>
                </a:solidFill>
              </a:rPr>
              <a:t> of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rbance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and 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g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in </a:t>
            </a:r>
            <a:r>
              <a:rPr sz="1800" lang="en-US">
                <a:solidFill>
                  <a:srgbClr val="000000"/>
                </a:solidFill>
              </a:rPr>
              <a:t>the </a:t>
            </a:r>
            <a:r>
              <a:rPr sz="1800" lang="en-US">
                <a:solidFill>
                  <a:srgbClr val="000000"/>
                </a:solidFill>
              </a:rPr>
              <a:t>form </a:t>
            </a:r>
            <a:r>
              <a:rPr sz="1800" lang="en-US">
                <a:solidFill>
                  <a:srgbClr val="000000"/>
                </a:solidFill>
              </a:rPr>
              <a:t>of </a:t>
            </a:r>
            <a:r>
              <a:rPr sz="1800" lang="en-US">
                <a:solidFill>
                  <a:srgbClr val="000000"/>
                </a:solidFill>
              </a:rPr>
              <a:t>up </a:t>
            </a:r>
            <a:r>
              <a:rPr sz="1800" lang="en-US">
                <a:solidFill>
                  <a:srgbClr val="000000"/>
                </a:solidFill>
              </a:rPr>
              <a:t>and </a:t>
            </a:r>
            <a:r>
              <a:rPr sz="1800" lang="en-US">
                <a:solidFill>
                  <a:srgbClr val="000000"/>
                </a:solidFill>
              </a:rPr>
              <a:t>down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movements.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The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x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um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w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rd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ent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called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.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The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nt</a:t>
            </a:r>
            <a:r>
              <a:rPr sz="1800" lang="en-US">
                <a:solidFill>
                  <a:srgbClr val="000000"/>
                </a:solidFill>
              </a:rPr>
              <a:t> of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x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mum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w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w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rd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called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u</a:t>
            </a:r>
            <a:r>
              <a:rPr sz="1800" lang="en-US">
                <a:solidFill>
                  <a:srgbClr val="000000"/>
                </a:solidFill>
              </a:rPr>
              <a:t>g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.</a:t>
            </a:r>
            <a:endParaRPr sz="1800" lang="en-GB">
              <a:solidFill>
                <a:srgbClr val="000000"/>
              </a:solidFill>
            </a:endParaRPr>
          </a:p>
        </p:txBody>
      </p:sp>
      <p:sp>
        <p:nvSpPr>
          <p:cNvPr id="1048646" name=""/>
          <p:cNvSpPr txBox="1"/>
          <p:nvPr/>
        </p:nvSpPr>
        <p:spPr>
          <a:xfrm>
            <a:off x="2837896" y="3262129"/>
            <a:ext cx="2557898" cy="1717040"/>
          </a:xfrm>
          <a:prstGeom prst="rect"/>
        </p:spPr>
        <p:txBody>
          <a:bodyPr rtlCol="0" wrap="square">
            <a:spAutoFit/>
          </a:bodyPr>
          <a:p>
            <a:pPr algn="l">
              <a:lnSpc>
                <a:spcPct val="150000"/>
              </a:lnSpc>
            </a:pP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-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endParaRPr b="0" sz="1800" lang="en-GB">
              <a:solidFill>
                <a:srgbClr val="000000"/>
              </a:solidFill>
            </a:endParaRPr>
          </a:p>
          <a:p>
            <a:pPr algn="l">
              <a:lnSpc>
                <a:spcPct val="150000"/>
              </a:lnSpc>
            </a:pP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-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endParaRPr b="0" sz="1800" lang="en-GB">
              <a:solidFill>
                <a:srgbClr val="000000"/>
              </a:solidFill>
            </a:endParaRPr>
          </a:p>
          <a:p>
            <a:pPr algn="l">
              <a:lnSpc>
                <a:spcPct val="150000"/>
              </a:lnSpc>
            </a:pP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-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amplitude</a:t>
            </a:r>
            <a:endParaRPr b="0" sz="1800" lang="en-GB">
              <a:solidFill>
                <a:srgbClr val="000000"/>
              </a:solidFill>
            </a:endParaRPr>
          </a:p>
          <a:p>
            <a:pPr algn="l">
              <a:lnSpc>
                <a:spcPct val="150000"/>
              </a:lnSpc>
            </a:pP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-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endParaRPr b="0"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 txBox="1"/>
          <p:nvPr/>
        </p:nvSpPr>
        <p:spPr>
          <a:xfrm>
            <a:off x="2106609" y="181066"/>
            <a:ext cx="4770659" cy="3835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000" lang="en-US">
                <a:solidFill>
                  <a:srgbClr val="FFFFFF"/>
                </a:solidFill>
              </a:rPr>
              <a:t>WAVELENGTH (LAMBDA)</a:t>
            </a:r>
            <a:r>
              <a:rPr b="1" sz="2000" lang="en-US">
                <a:solidFill>
                  <a:srgbClr val="FFFFFF"/>
                </a:solidFill>
              </a:rPr>
              <a:t> </a:t>
            </a:r>
            <a:endParaRPr b="1" sz="2000" lang="en-GB">
              <a:solidFill>
                <a:srgbClr val="FFFFFF"/>
              </a:solidFill>
            </a:endParaRPr>
          </a:p>
        </p:txBody>
      </p:sp>
      <p:sp>
        <p:nvSpPr>
          <p:cNvPr id="1048654" name=""/>
          <p:cNvSpPr txBox="1"/>
          <p:nvPr/>
        </p:nvSpPr>
        <p:spPr>
          <a:xfrm>
            <a:off x="32528" y="919480"/>
            <a:ext cx="5321715" cy="3444240"/>
          </a:xfrm>
          <a:prstGeom prst="rect"/>
        </p:spPr>
        <p:txBody>
          <a:bodyPr rtlCol="0" wrap="square">
            <a:spAutoFit/>
          </a:bodyPr>
          <a:p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nce</a:t>
            </a:r>
            <a:r>
              <a:rPr sz="2000" lang="en-US">
                <a:solidFill>
                  <a:srgbClr val="000000"/>
                </a:solidFill>
              </a:rPr>
              <a:t> between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j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ent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(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-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)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g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(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-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)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particular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called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ngth</a:t>
            </a:r>
            <a:r>
              <a:rPr sz="2000" lang="en-US">
                <a:solidFill>
                  <a:srgbClr val="000000"/>
                </a:solidFill>
              </a:rPr>
              <a:t>.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g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.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,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rent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k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ngths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length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to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ibe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.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g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rally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x</a:t>
            </a:r>
            <a:r>
              <a:rPr sz="2000" lang="en-US">
                <a:solidFill>
                  <a:srgbClr val="000000"/>
                </a:solidFill>
              </a:rPr>
              <a:t>p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ed</a:t>
            </a:r>
            <a:r>
              <a:rPr sz="2000" lang="en-US">
                <a:solidFill>
                  <a:srgbClr val="000000"/>
                </a:solidFill>
              </a:rPr>
              <a:t> in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g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om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(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altLang="en-US" sz="2000" lang="en-GB">
                <a:solidFill>
                  <a:srgbClr val="000000"/>
                </a:solidFill>
              </a:rPr>
              <a:t>°</a:t>
            </a:r>
            <a:r>
              <a:rPr altLang="en-US" sz="2000" lang="en-US">
                <a:solidFill>
                  <a:srgbClr val="000000"/>
                </a:solidFill>
              </a:rPr>
              <a:t>)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(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)</a:t>
            </a:r>
            <a:r>
              <a:rPr sz="2000" lang="en-US">
                <a:solidFill>
                  <a:srgbClr val="000000"/>
                </a:solidFill>
              </a:rPr>
              <a:t>.</a:t>
            </a:r>
            <a:endParaRPr sz="2000" lang="en-GB">
              <a:solidFill>
                <a:srgbClr val="000000"/>
              </a:solidFill>
            </a:endParaRPr>
          </a:p>
          <a:p>
            <a:endParaRPr sz="2000" lang="en-GB">
              <a:solidFill>
                <a:srgbClr val="000000"/>
              </a:solidFill>
            </a:endParaRPr>
          </a:p>
          <a:p>
            <a:r>
              <a:rPr b="1" sz="2000" lang="en-US">
                <a:solidFill>
                  <a:srgbClr val="000000"/>
                </a:solidFill>
              </a:rPr>
              <a:t>1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A</a:t>
            </a:r>
            <a:r>
              <a:rPr altLang="en-US" b="1" sz="2000" lang="en-GB">
                <a:solidFill>
                  <a:srgbClr val="000000"/>
                </a:solidFill>
              </a:rPr>
              <a:t>°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=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1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mu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=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1</a:t>
            </a:r>
            <a:r>
              <a:rPr altLang="en-US" b="1" sz="2000" lang="en-US">
                <a:solidFill>
                  <a:srgbClr val="000000"/>
                </a:solidFill>
              </a:rPr>
              <a:t>0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p</a:t>
            </a:r>
            <a:r>
              <a:rPr altLang="en-US" b="1" sz="2000" lang="en-US">
                <a:solidFill>
                  <a:srgbClr val="000000"/>
                </a:solidFill>
              </a:rPr>
              <a:t>o</a:t>
            </a:r>
            <a:r>
              <a:rPr altLang="en-US" b="1" sz="2000" lang="en-US">
                <a:solidFill>
                  <a:srgbClr val="000000"/>
                </a:solidFill>
              </a:rPr>
              <a:t>w</a:t>
            </a:r>
            <a:r>
              <a:rPr altLang="en-US" b="1" sz="2000" lang="en-US">
                <a:solidFill>
                  <a:srgbClr val="000000"/>
                </a:solidFill>
              </a:rPr>
              <a:t>e</a:t>
            </a:r>
            <a:r>
              <a:rPr altLang="en-US" b="1" sz="2000" lang="en-US">
                <a:solidFill>
                  <a:srgbClr val="000000"/>
                </a:solidFill>
              </a:rPr>
              <a:t>r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-</a:t>
            </a:r>
            <a:r>
              <a:rPr altLang="en-US" b="1" sz="2000" lang="en-US">
                <a:solidFill>
                  <a:srgbClr val="000000"/>
                </a:solidFill>
              </a:rPr>
              <a:t>8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c</a:t>
            </a:r>
            <a:r>
              <a:rPr altLang="en-US" b="1" sz="2000" lang="en-US">
                <a:solidFill>
                  <a:srgbClr val="000000"/>
                </a:solidFill>
              </a:rPr>
              <a:t>m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=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1</a:t>
            </a:r>
            <a:r>
              <a:rPr altLang="en-US" b="1" sz="2000" lang="en-US">
                <a:solidFill>
                  <a:srgbClr val="000000"/>
                </a:solidFill>
              </a:rPr>
              <a:t>0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p</a:t>
            </a:r>
            <a:r>
              <a:rPr altLang="en-US" b="1" sz="2000" lang="en-US">
                <a:solidFill>
                  <a:srgbClr val="000000"/>
                </a:solidFill>
              </a:rPr>
              <a:t>o</a:t>
            </a:r>
            <a:r>
              <a:rPr altLang="en-US" b="1" sz="2000" lang="en-US">
                <a:solidFill>
                  <a:srgbClr val="000000"/>
                </a:solidFill>
              </a:rPr>
              <a:t>w</a:t>
            </a:r>
            <a:r>
              <a:rPr altLang="en-US" b="1" sz="2000" lang="en-US">
                <a:solidFill>
                  <a:srgbClr val="000000"/>
                </a:solidFill>
              </a:rPr>
              <a:t>e</a:t>
            </a:r>
            <a:r>
              <a:rPr altLang="en-US" b="1" sz="2000" lang="en-US">
                <a:solidFill>
                  <a:srgbClr val="000000"/>
                </a:solidFill>
              </a:rPr>
              <a:t>r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-</a:t>
            </a:r>
            <a:r>
              <a:rPr altLang="en-US" b="1" sz="2000" lang="en-US">
                <a:solidFill>
                  <a:srgbClr val="000000"/>
                </a:solidFill>
              </a:rPr>
              <a:t>1</a:t>
            </a:r>
            <a:r>
              <a:rPr altLang="en-US" b="1" sz="2000" lang="en-US">
                <a:solidFill>
                  <a:srgbClr val="000000"/>
                </a:solidFill>
              </a:rPr>
              <a:t>0</a:t>
            </a:r>
            <a:r>
              <a:rPr altLang="en-US" b="1" sz="2000" lang="en-US">
                <a:solidFill>
                  <a:srgbClr val="000000"/>
                </a:solidFill>
              </a:rPr>
              <a:t> </a:t>
            </a:r>
            <a:r>
              <a:rPr altLang="en-US" b="1" sz="2000" lang="en-US">
                <a:solidFill>
                  <a:srgbClr val="000000"/>
                </a:solidFill>
              </a:rPr>
              <a:t>m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endParaRPr sz="2000" lang="en-GB">
              <a:solidFill>
                <a:srgbClr val="000000"/>
              </a:solidFill>
            </a:endParaRPr>
          </a:p>
        </p:txBody>
      </p:sp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340441" y="1036897"/>
            <a:ext cx="3803558" cy="290605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"/>
          <p:cNvSpPr txBox="1"/>
          <p:nvPr/>
        </p:nvSpPr>
        <p:spPr>
          <a:xfrm>
            <a:off x="2572000" y="228248"/>
            <a:ext cx="4000000" cy="383541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000" lang="en-US">
                <a:solidFill>
                  <a:srgbClr val="FFFFFF"/>
                </a:solidFill>
              </a:rPr>
              <a:t>W</a:t>
            </a:r>
            <a:r>
              <a:rPr b="1" sz="2000" lang="en-US">
                <a:solidFill>
                  <a:srgbClr val="FFFFFF"/>
                </a:solidFill>
              </a:rPr>
              <a:t>A</a:t>
            </a:r>
            <a:r>
              <a:rPr b="1" sz="2000" lang="en-US">
                <a:solidFill>
                  <a:srgbClr val="FFFFFF"/>
                </a:solidFill>
              </a:rPr>
              <a:t>V</a:t>
            </a:r>
            <a:r>
              <a:rPr b="1" sz="2000" lang="en-US">
                <a:solidFill>
                  <a:srgbClr val="FFFFFF"/>
                </a:solidFill>
              </a:rPr>
              <a:t>E</a:t>
            </a:r>
            <a:r>
              <a:rPr b="1" sz="2000" lang="en-US">
                <a:solidFill>
                  <a:srgbClr val="FFFFFF"/>
                </a:solidFill>
              </a:rPr>
              <a:t>N</a:t>
            </a:r>
            <a:r>
              <a:rPr b="1" sz="2000" lang="en-US">
                <a:solidFill>
                  <a:srgbClr val="FFFFFF"/>
                </a:solidFill>
              </a:rPr>
              <a:t>UMBER</a:t>
            </a:r>
            <a:r>
              <a:rPr b="1" sz="2000" lang="en-US">
                <a:solidFill>
                  <a:srgbClr val="FFFFFF"/>
                </a:solidFill>
              </a:rPr>
              <a:t> </a:t>
            </a:r>
            <a:r>
              <a:rPr b="1" sz="2000" lang="en-US">
                <a:solidFill>
                  <a:srgbClr val="FFFFFF"/>
                </a:solidFill>
              </a:rPr>
              <a:t>(</a:t>
            </a:r>
            <a:r>
              <a:rPr b="1" sz="2000" lang="en-US">
                <a:solidFill>
                  <a:srgbClr val="FFFFFF"/>
                </a:solidFill>
              </a:rPr>
              <a:t>V</a:t>
            </a:r>
            <a:r>
              <a:rPr altLang="en-US" b="1" sz="2000" lang="en-US">
                <a:solidFill>
                  <a:srgbClr val="FFFFFF"/>
                </a:solidFill>
              </a:rPr>
              <a:t>`</a:t>
            </a:r>
            <a:r>
              <a:rPr altLang="en-US" b="1" sz="2000" lang="en-US">
                <a:solidFill>
                  <a:srgbClr val="FFFFFF"/>
                </a:solidFill>
              </a:rPr>
              <a:t>)</a:t>
            </a:r>
            <a:endParaRPr b="1" sz="2000" lang="en-GB">
              <a:solidFill>
                <a:srgbClr val="FFFFFF"/>
              </a:solidFill>
            </a:endParaRPr>
          </a:p>
        </p:txBody>
      </p:sp>
      <p:sp>
        <p:nvSpPr>
          <p:cNvPr id="1048656" name=""/>
          <p:cNvSpPr txBox="1"/>
          <p:nvPr/>
        </p:nvSpPr>
        <p:spPr>
          <a:xfrm>
            <a:off x="572000" y="1170497"/>
            <a:ext cx="4360314" cy="2834640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b="0" sz="2000" lang="en-US">
                <a:solidFill>
                  <a:srgbClr val="000000"/>
                </a:solidFill>
              </a:rPr>
              <a:t>I</a:t>
            </a:r>
            <a:r>
              <a:rPr b="0" sz="2000" lang="en-US">
                <a:solidFill>
                  <a:srgbClr val="000000"/>
                </a:solidFill>
              </a:rPr>
              <a:t>t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i</a:t>
            </a:r>
            <a:r>
              <a:rPr b="0" sz="2000" lang="en-US">
                <a:solidFill>
                  <a:srgbClr val="000000"/>
                </a:solidFill>
              </a:rPr>
              <a:t>s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d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f</a:t>
            </a:r>
            <a:r>
              <a:rPr b="0" sz="2000" lang="en-US">
                <a:solidFill>
                  <a:srgbClr val="000000"/>
                </a:solidFill>
              </a:rPr>
              <a:t>i</a:t>
            </a:r>
            <a:r>
              <a:rPr b="0" sz="2000" lang="en-US">
                <a:solidFill>
                  <a:srgbClr val="000000"/>
                </a:solidFill>
              </a:rPr>
              <a:t>ned</a:t>
            </a:r>
            <a:r>
              <a:rPr b="0" sz="2000" lang="en-US">
                <a:solidFill>
                  <a:srgbClr val="000000"/>
                </a:solidFill>
              </a:rPr>
              <a:t> as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t</a:t>
            </a:r>
            <a:r>
              <a:rPr b="0" sz="2000" lang="en-US">
                <a:solidFill>
                  <a:srgbClr val="000000"/>
                </a:solidFill>
              </a:rPr>
              <a:t>h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number</a:t>
            </a:r>
            <a:r>
              <a:rPr b="0" sz="2000" lang="en-US">
                <a:solidFill>
                  <a:srgbClr val="000000"/>
                </a:solidFill>
              </a:rPr>
              <a:t> of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w</a:t>
            </a:r>
            <a:r>
              <a:rPr b="0" sz="2000" lang="en-US">
                <a:solidFill>
                  <a:srgbClr val="000000"/>
                </a:solidFill>
              </a:rPr>
              <a:t>a</a:t>
            </a:r>
            <a:r>
              <a:rPr b="0" sz="2000" lang="en-US">
                <a:solidFill>
                  <a:srgbClr val="000000"/>
                </a:solidFill>
              </a:rPr>
              <a:t>v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l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ngths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p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r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u</a:t>
            </a:r>
            <a:r>
              <a:rPr b="0" sz="2000" lang="en-US">
                <a:solidFill>
                  <a:srgbClr val="000000"/>
                </a:solidFill>
              </a:rPr>
              <a:t>n</a:t>
            </a:r>
            <a:r>
              <a:rPr b="0" sz="2000" lang="en-US">
                <a:solidFill>
                  <a:srgbClr val="000000"/>
                </a:solidFill>
              </a:rPr>
              <a:t>i</a:t>
            </a:r>
            <a:r>
              <a:rPr b="0" sz="2000" lang="en-US">
                <a:solidFill>
                  <a:srgbClr val="000000"/>
                </a:solidFill>
              </a:rPr>
              <a:t>t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length.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Its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u</a:t>
            </a:r>
            <a:r>
              <a:rPr b="0" sz="2000" lang="en-US">
                <a:solidFill>
                  <a:srgbClr val="000000"/>
                </a:solidFill>
              </a:rPr>
              <a:t>n</a:t>
            </a:r>
            <a:r>
              <a:rPr b="0" sz="2000" lang="en-US">
                <a:solidFill>
                  <a:srgbClr val="000000"/>
                </a:solidFill>
              </a:rPr>
              <a:t>i</a:t>
            </a:r>
            <a:r>
              <a:rPr b="0" sz="2000" lang="en-US">
                <a:solidFill>
                  <a:srgbClr val="000000"/>
                </a:solidFill>
              </a:rPr>
              <a:t>t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is </a:t>
            </a:r>
            <a:r>
              <a:rPr b="0" sz="2000" lang="en-US">
                <a:solidFill>
                  <a:srgbClr val="000000"/>
                </a:solidFill>
              </a:rPr>
              <a:t>r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c</a:t>
            </a:r>
            <a:r>
              <a:rPr b="0" sz="2000" lang="en-US">
                <a:solidFill>
                  <a:srgbClr val="000000"/>
                </a:solidFill>
              </a:rPr>
              <a:t>i</a:t>
            </a:r>
            <a:r>
              <a:rPr b="0" sz="2000" lang="en-US">
                <a:solidFill>
                  <a:srgbClr val="000000"/>
                </a:solidFill>
              </a:rPr>
              <a:t>p</a:t>
            </a:r>
            <a:r>
              <a:rPr b="0" sz="2000" lang="en-US">
                <a:solidFill>
                  <a:srgbClr val="000000"/>
                </a:solidFill>
              </a:rPr>
              <a:t>rocal</a:t>
            </a:r>
            <a:r>
              <a:rPr b="0" sz="2000" lang="en-US">
                <a:solidFill>
                  <a:srgbClr val="000000"/>
                </a:solidFill>
              </a:rPr>
              <a:t> of</a:t>
            </a:r>
            <a:r>
              <a:rPr b="0" sz="2000" lang="en-US">
                <a:solidFill>
                  <a:srgbClr val="000000"/>
                </a:solidFill>
              </a:rPr>
              <a:t> </a:t>
            </a:r>
            <a:r>
              <a:rPr b="0" sz="2000" lang="en-US">
                <a:solidFill>
                  <a:srgbClr val="000000"/>
                </a:solidFill>
              </a:rPr>
              <a:t>w</a:t>
            </a:r>
            <a:r>
              <a:rPr b="0" sz="2000" lang="en-US">
                <a:solidFill>
                  <a:srgbClr val="000000"/>
                </a:solidFill>
              </a:rPr>
              <a:t>a</a:t>
            </a:r>
            <a:r>
              <a:rPr b="0" sz="2000" lang="en-US">
                <a:solidFill>
                  <a:srgbClr val="000000"/>
                </a:solidFill>
              </a:rPr>
              <a:t>v</a:t>
            </a:r>
            <a:r>
              <a:rPr b="0" sz="2000" lang="en-US">
                <a:solidFill>
                  <a:srgbClr val="000000"/>
                </a:solidFill>
              </a:rPr>
              <a:t>e</a:t>
            </a:r>
            <a:r>
              <a:rPr b="0" sz="2000" lang="en-US">
                <a:solidFill>
                  <a:srgbClr val="000000"/>
                </a:solidFill>
              </a:rPr>
              <a:t>l</a:t>
            </a:r>
            <a:r>
              <a:rPr b="0" sz="2000" lang="en-US">
                <a:solidFill>
                  <a:srgbClr val="000000"/>
                </a:solidFill>
              </a:rPr>
              <a:t>ength</a:t>
            </a:r>
            <a:endParaRPr b="0" sz="2000" lang="en-GB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endParaRPr b="0" sz="2000" lang="en-GB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b="1" sz="2000" lang="en-US">
                <a:solidFill>
                  <a:srgbClr val="000000"/>
                </a:solidFill>
              </a:rPr>
              <a:t>U</a:t>
            </a:r>
            <a:r>
              <a:rPr b="1" sz="2000" lang="en-US">
                <a:solidFill>
                  <a:srgbClr val="000000"/>
                </a:solidFill>
              </a:rPr>
              <a:t>n</a:t>
            </a:r>
            <a:r>
              <a:rPr b="1" sz="2000" lang="en-US">
                <a:solidFill>
                  <a:srgbClr val="000000"/>
                </a:solidFill>
              </a:rPr>
              <a:t>i</a:t>
            </a:r>
            <a:r>
              <a:rPr b="1" sz="2000" lang="en-US">
                <a:solidFill>
                  <a:srgbClr val="000000"/>
                </a:solidFill>
              </a:rPr>
              <a:t>t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: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m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p</a:t>
            </a:r>
            <a:r>
              <a:rPr b="1" sz="2000" lang="en-US">
                <a:solidFill>
                  <a:srgbClr val="000000"/>
                </a:solidFill>
              </a:rPr>
              <a:t>o</a:t>
            </a:r>
            <a:r>
              <a:rPr b="1" sz="2000" lang="en-US">
                <a:solidFill>
                  <a:srgbClr val="000000"/>
                </a:solidFill>
              </a:rPr>
              <a:t>w</a:t>
            </a:r>
            <a:r>
              <a:rPr b="1" sz="2000" lang="en-US">
                <a:solidFill>
                  <a:srgbClr val="000000"/>
                </a:solidFill>
              </a:rPr>
              <a:t>e</a:t>
            </a:r>
            <a:r>
              <a:rPr b="1" sz="2000" lang="en-US">
                <a:solidFill>
                  <a:srgbClr val="000000"/>
                </a:solidFill>
              </a:rPr>
              <a:t>r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-</a:t>
            </a:r>
            <a:r>
              <a:rPr b="1" sz="2000" lang="en-US">
                <a:solidFill>
                  <a:srgbClr val="000000"/>
                </a:solidFill>
              </a:rPr>
              <a:t>1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o</a:t>
            </a:r>
            <a:r>
              <a:rPr b="1" sz="2000" lang="en-US">
                <a:solidFill>
                  <a:srgbClr val="000000"/>
                </a:solidFill>
              </a:rPr>
              <a:t>r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c</a:t>
            </a:r>
            <a:r>
              <a:rPr b="1" sz="2000" lang="en-US">
                <a:solidFill>
                  <a:srgbClr val="000000"/>
                </a:solidFill>
              </a:rPr>
              <a:t>o</a:t>
            </a:r>
            <a:r>
              <a:rPr b="1" sz="2000" lang="en-US">
                <a:solidFill>
                  <a:srgbClr val="000000"/>
                </a:solidFill>
              </a:rPr>
              <a:t>m</a:t>
            </a:r>
            <a:r>
              <a:rPr b="1" sz="2000" lang="en-US">
                <a:solidFill>
                  <a:srgbClr val="000000"/>
                </a:solidFill>
              </a:rPr>
              <a:t>m</a:t>
            </a:r>
            <a:r>
              <a:rPr b="1" sz="2000" lang="en-US">
                <a:solidFill>
                  <a:srgbClr val="000000"/>
                </a:solidFill>
              </a:rPr>
              <a:t>o</a:t>
            </a:r>
            <a:r>
              <a:rPr b="1" sz="2000" lang="en-US">
                <a:solidFill>
                  <a:srgbClr val="000000"/>
                </a:solidFill>
              </a:rPr>
              <a:t>n</a:t>
            </a:r>
            <a:r>
              <a:rPr b="1" sz="2000" lang="en-US">
                <a:solidFill>
                  <a:srgbClr val="000000"/>
                </a:solidFill>
              </a:rPr>
              <a:t>ly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u</a:t>
            </a:r>
            <a:r>
              <a:rPr b="1" sz="2000" lang="en-US">
                <a:solidFill>
                  <a:srgbClr val="000000"/>
                </a:solidFill>
              </a:rPr>
              <a:t>s</a:t>
            </a:r>
            <a:r>
              <a:rPr b="1" sz="2000" lang="en-US">
                <a:solidFill>
                  <a:srgbClr val="000000"/>
                </a:solidFill>
              </a:rPr>
              <a:t>e</a:t>
            </a:r>
            <a:r>
              <a:rPr b="1" sz="2000" lang="en-US">
                <a:solidFill>
                  <a:srgbClr val="000000"/>
                </a:solidFill>
              </a:rPr>
              <a:t>d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u</a:t>
            </a:r>
            <a:r>
              <a:rPr b="1" sz="2000" lang="en-US">
                <a:solidFill>
                  <a:srgbClr val="000000"/>
                </a:solidFill>
              </a:rPr>
              <a:t>n</a:t>
            </a:r>
            <a:r>
              <a:rPr b="1" sz="2000" lang="en-US">
                <a:solidFill>
                  <a:srgbClr val="000000"/>
                </a:solidFill>
              </a:rPr>
              <a:t>i</a:t>
            </a:r>
            <a:r>
              <a:rPr b="1" sz="2000" lang="en-US">
                <a:solidFill>
                  <a:srgbClr val="000000"/>
                </a:solidFill>
              </a:rPr>
              <a:t>t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i</a:t>
            </a:r>
            <a:r>
              <a:rPr b="1" sz="2000" lang="en-US">
                <a:solidFill>
                  <a:srgbClr val="000000"/>
                </a:solidFill>
              </a:rPr>
              <a:t>s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c</a:t>
            </a:r>
            <a:r>
              <a:rPr b="1" sz="2000" lang="en-US">
                <a:solidFill>
                  <a:srgbClr val="000000"/>
                </a:solidFill>
              </a:rPr>
              <a:t>m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p</a:t>
            </a:r>
            <a:r>
              <a:rPr b="1" sz="2000" lang="en-US">
                <a:solidFill>
                  <a:srgbClr val="000000"/>
                </a:solidFill>
              </a:rPr>
              <a:t>o</a:t>
            </a:r>
            <a:r>
              <a:rPr b="1" sz="2000" lang="en-US">
                <a:solidFill>
                  <a:srgbClr val="000000"/>
                </a:solidFill>
              </a:rPr>
              <a:t>w</a:t>
            </a:r>
            <a:r>
              <a:rPr b="1" sz="2000" lang="en-US">
                <a:solidFill>
                  <a:srgbClr val="000000"/>
                </a:solidFill>
              </a:rPr>
              <a:t>e</a:t>
            </a:r>
            <a:r>
              <a:rPr b="1" sz="2000" lang="en-US">
                <a:solidFill>
                  <a:srgbClr val="000000"/>
                </a:solidFill>
              </a:rPr>
              <a:t>r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-</a:t>
            </a:r>
            <a:r>
              <a:rPr b="1" sz="2000" lang="en-US">
                <a:solidFill>
                  <a:srgbClr val="000000"/>
                </a:solidFill>
              </a:rPr>
              <a:t>1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(</a:t>
            </a:r>
            <a:r>
              <a:rPr b="1" sz="2000" lang="en-US">
                <a:solidFill>
                  <a:srgbClr val="000000"/>
                </a:solidFill>
              </a:rPr>
              <a:t>i</a:t>
            </a:r>
            <a:r>
              <a:rPr b="1" sz="2000" lang="en-US">
                <a:solidFill>
                  <a:srgbClr val="000000"/>
                </a:solidFill>
              </a:rPr>
              <a:t>t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i</a:t>
            </a:r>
            <a:r>
              <a:rPr b="1" sz="2000" lang="en-US">
                <a:solidFill>
                  <a:srgbClr val="000000"/>
                </a:solidFill>
              </a:rPr>
              <a:t>s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n</a:t>
            </a:r>
            <a:r>
              <a:rPr b="1" sz="2000" lang="en-US">
                <a:solidFill>
                  <a:srgbClr val="000000"/>
                </a:solidFill>
              </a:rPr>
              <a:t>o</a:t>
            </a:r>
            <a:r>
              <a:rPr b="1" sz="2000" lang="en-US">
                <a:solidFill>
                  <a:srgbClr val="000000"/>
                </a:solidFill>
              </a:rPr>
              <a:t>t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S</a:t>
            </a:r>
            <a:r>
              <a:rPr b="1" sz="2000" lang="en-US">
                <a:solidFill>
                  <a:srgbClr val="000000"/>
                </a:solidFill>
              </a:rPr>
              <a:t>I</a:t>
            </a:r>
            <a:r>
              <a:rPr b="1" sz="2000" lang="en-US">
                <a:solidFill>
                  <a:srgbClr val="000000"/>
                </a:solidFill>
              </a:rPr>
              <a:t> </a:t>
            </a:r>
            <a:r>
              <a:rPr b="1" sz="2000" lang="en-US">
                <a:solidFill>
                  <a:srgbClr val="000000"/>
                </a:solidFill>
              </a:rPr>
              <a:t>unit</a:t>
            </a:r>
            <a:r>
              <a:rPr b="1" sz="2000" lang="en-US">
                <a:solidFill>
                  <a:srgbClr val="000000"/>
                </a:solidFill>
              </a:rPr>
              <a:t>)</a:t>
            </a:r>
            <a:endParaRPr b="1" sz="2000" lang="en-GB">
              <a:solidFill>
                <a:srgbClr val="000000"/>
              </a:solidFill>
            </a:endParaRPr>
          </a:p>
        </p:txBody>
      </p:sp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531669" y="1188811"/>
            <a:ext cx="2708103" cy="2765876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"/>
          <p:cNvSpPr txBox="1"/>
          <p:nvPr/>
        </p:nvSpPr>
        <p:spPr>
          <a:xfrm>
            <a:off x="2571999" y="180901"/>
            <a:ext cx="4000000" cy="3835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000" lang="en-US">
                <a:solidFill>
                  <a:srgbClr val="FFFFFF"/>
                </a:solidFill>
              </a:rPr>
              <a:t>FREQUENCY (V)</a:t>
            </a:r>
            <a:endParaRPr b="1" sz="2000" lang="en-GB">
              <a:solidFill>
                <a:srgbClr val="FFFFFF"/>
              </a:solidFill>
            </a:endParaRPr>
          </a:p>
        </p:txBody>
      </p:sp>
      <p:sp>
        <p:nvSpPr>
          <p:cNvPr id="1048658" name=""/>
          <p:cNvSpPr txBox="1"/>
          <p:nvPr/>
        </p:nvSpPr>
        <p:spPr>
          <a:xfrm>
            <a:off x="499139" y="849850"/>
            <a:ext cx="7524479" cy="3291840"/>
          </a:xfrm>
          <a:prstGeom prst="rect"/>
        </p:spPr>
        <p:txBody>
          <a:bodyPr rtlCol="0" wrap="square">
            <a:spAutoFit/>
          </a:bodyPr>
          <a:p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as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n</a:t>
            </a:r>
            <a:r>
              <a:rPr b="0" sz="1800" lang="en-US">
                <a:solidFill>
                  <a:srgbClr val="D66565"/>
                </a:solidFill>
              </a:rPr>
              <a:t>u</a:t>
            </a:r>
            <a:r>
              <a:rPr b="0" sz="1800" lang="en-US">
                <a:solidFill>
                  <a:srgbClr val="D66565"/>
                </a:solidFill>
              </a:rPr>
              <a:t>m</a:t>
            </a:r>
            <a:r>
              <a:rPr b="0" sz="1800" lang="en-US">
                <a:solidFill>
                  <a:srgbClr val="D66565"/>
                </a:solidFill>
              </a:rPr>
              <a:t>b</a:t>
            </a:r>
            <a:r>
              <a:rPr b="0" sz="1800" lang="en-US">
                <a:solidFill>
                  <a:srgbClr val="D66565"/>
                </a:solidFill>
              </a:rPr>
              <a:t>er</a:t>
            </a:r>
            <a:r>
              <a:rPr b="0" sz="1800" lang="en-US">
                <a:solidFill>
                  <a:srgbClr val="D66565"/>
                </a:solidFill>
              </a:rPr>
              <a:t> of</a:t>
            </a:r>
            <a:r>
              <a:rPr b="0" sz="1800" lang="en-US">
                <a:solidFill>
                  <a:srgbClr val="D66565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waves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gh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given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o</a:t>
            </a:r>
            <a:r>
              <a:rPr b="0" sz="1800" lang="en-US">
                <a:solidFill>
                  <a:srgbClr val="D66565"/>
                </a:solidFill>
              </a:rPr>
              <a:t>n</a:t>
            </a:r>
            <a:r>
              <a:rPr b="0" sz="1800" lang="en-US">
                <a:solidFill>
                  <a:srgbClr val="D66565"/>
                </a:solidFill>
              </a:rPr>
              <a:t>e</a:t>
            </a:r>
            <a:r>
              <a:rPr b="0" sz="1800" lang="en-US">
                <a:solidFill>
                  <a:srgbClr val="D66565"/>
                </a:solidFill>
              </a:rPr>
              <a:t> </a:t>
            </a:r>
            <a:r>
              <a:rPr b="0" sz="1800" lang="en-US">
                <a:solidFill>
                  <a:srgbClr val="D66565"/>
                </a:solidFill>
              </a:rPr>
              <a:t>s</a:t>
            </a:r>
            <a:r>
              <a:rPr b="0" sz="1800" lang="en-US">
                <a:solidFill>
                  <a:srgbClr val="D66565"/>
                </a:solidFill>
              </a:rPr>
              <a:t>e</a:t>
            </a:r>
            <a:r>
              <a:rPr b="0" sz="1800" lang="en-US">
                <a:solidFill>
                  <a:srgbClr val="D66565"/>
                </a:solidFill>
              </a:rPr>
              <a:t>c</a:t>
            </a:r>
            <a:r>
              <a:rPr b="0" sz="1800" lang="en-US">
                <a:solidFill>
                  <a:srgbClr val="D66565"/>
                </a:solidFill>
              </a:rPr>
              <a:t>o</a:t>
            </a:r>
            <a:r>
              <a:rPr b="0" sz="1800" lang="en-US">
                <a:solidFill>
                  <a:srgbClr val="D66565"/>
                </a:solidFill>
              </a:rPr>
              <a:t>nd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nd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cal</a:t>
            </a:r>
            <a:r>
              <a:rPr b="0" sz="1800" lang="en-US">
                <a:solidFill>
                  <a:srgbClr val="000000"/>
                </a:solidFill>
              </a:rPr>
              <a:t> of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seconds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SI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: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Hertz</a:t>
            </a:r>
            <a:r>
              <a:rPr b="0" sz="1800" lang="en-US">
                <a:solidFill>
                  <a:srgbClr val="9933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(</a:t>
            </a:r>
            <a:r>
              <a:rPr b="0" sz="1800" lang="en-US">
                <a:solidFill>
                  <a:srgbClr val="993300"/>
                </a:solidFill>
              </a:rPr>
              <a:t>H</a:t>
            </a:r>
            <a:r>
              <a:rPr b="0" sz="1800" lang="en-US">
                <a:solidFill>
                  <a:srgbClr val="993300"/>
                </a:solidFill>
              </a:rPr>
              <a:t>z</a:t>
            </a:r>
            <a:r>
              <a:rPr b="0" sz="1800" lang="en-US">
                <a:solidFill>
                  <a:srgbClr val="993300"/>
                </a:solidFill>
              </a:rPr>
              <a:t>)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the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ch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Hertz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000000"/>
              </a:solidFill>
            </a:endParaRPr>
          </a:p>
          <a:p>
            <a:endParaRPr b="0" sz="1800" lang="en-GB">
              <a:solidFill>
                <a:srgbClr val="000000"/>
              </a:solidFill>
            </a:endParaRPr>
          </a:p>
          <a:p>
            <a:r>
              <a:rPr b="1" sz="1800" lang="en-US">
                <a:solidFill>
                  <a:srgbClr val="000000"/>
                </a:solidFill>
              </a:rPr>
              <a:t>1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H</a:t>
            </a:r>
            <a:r>
              <a:rPr b="1" sz="1800" lang="en-US">
                <a:solidFill>
                  <a:srgbClr val="000000"/>
                </a:solidFill>
              </a:rPr>
              <a:t>z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=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1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c</a:t>
            </a:r>
            <a:r>
              <a:rPr b="1" sz="1800" lang="en-US">
                <a:solidFill>
                  <a:srgbClr val="000000"/>
                </a:solidFill>
              </a:rPr>
              <a:t>y</a:t>
            </a:r>
            <a:r>
              <a:rPr b="1" sz="1800" lang="en-US">
                <a:solidFill>
                  <a:srgbClr val="000000"/>
                </a:solidFill>
              </a:rPr>
              <a:t>c</a:t>
            </a:r>
            <a:r>
              <a:rPr b="1" sz="1800" lang="en-US">
                <a:solidFill>
                  <a:srgbClr val="000000"/>
                </a:solidFill>
              </a:rPr>
              <a:t>l</a:t>
            </a:r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p</a:t>
            </a:r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r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second</a:t>
            </a:r>
            <a:endParaRPr b="1" sz="1800" lang="en-GB">
              <a:solidFill>
                <a:srgbClr val="000000"/>
              </a:solidFill>
            </a:endParaRPr>
          </a:p>
          <a:p>
            <a:endParaRPr b="1" sz="1800" lang="en-GB">
              <a:solidFill>
                <a:srgbClr val="000000"/>
              </a:solidFill>
            </a:endParaRPr>
          </a:p>
          <a:p>
            <a:r>
              <a:rPr b="1" sz="1800" lang="en-US">
                <a:solidFill>
                  <a:srgbClr val="000000"/>
                </a:solidFill>
              </a:rPr>
              <a:t>V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=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C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/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L</a:t>
            </a:r>
            <a:r>
              <a:rPr b="1" sz="1800" lang="en-US">
                <a:solidFill>
                  <a:srgbClr val="000000"/>
                </a:solidFill>
              </a:rPr>
              <a:t>a</a:t>
            </a:r>
            <a:r>
              <a:rPr b="1" sz="1800" lang="en-US">
                <a:solidFill>
                  <a:srgbClr val="000000"/>
                </a:solidFill>
              </a:rPr>
              <a:t>m</a:t>
            </a:r>
            <a:r>
              <a:rPr b="1" sz="1800" lang="en-US">
                <a:solidFill>
                  <a:srgbClr val="000000"/>
                </a:solidFill>
              </a:rPr>
              <a:t>b</a:t>
            </a:r>
            <a:r>
              <a:rPr b="1" sz="1800" lang="en-US">
                <a:solidFill>
                  <a:srgbClr val="000000"/>
                </a:solidFill>
              </a:rPr>
              <a:t>d</a:t>
            </a:r>
            <a:r>
              <a:rPr b="1" sz="1800" lang="en-US">
                <a:solidFill>
                  <a:srgbClr val="000000"/>
                </a:solidFill>
              </a:rPr>
              <a:t>a</a:t>
            </a:r>
            <a:endParaRPr b="1" sz="1800" lang="en-GB">
              <a:solidFill>
                <a:srgbClr val="000000"/>
              </a:solidFill>
            </a:endParaRPr>
          </a:p>
          <a:p>
            <a:endParaRPr b="0" sz="1800" lang="en-GB">
              <a:solidFill>
                <a:srgbClr val="000000"/>
              </a:solidFill>
            </a:endParaRPr>
          </a:p>
          <a:p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le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to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eted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consis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ng</a:t>
            </a:r>
            <a:r>
              <a:rPr b="0" sz="1800" lang="en-US">
                <a:solidFill>
                  <a:srgbClr val="000000"/>
                </a:solidFill>
              </a:rPr>
              <a:t> of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ugh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000000"/>
              </a:solidFill>
            </a:endParaRPr>
          </a:p>
          <a:p>
            <a:endParaRPr b="0" sz="1800" lang="en-GB">
              <a:solidFill>
                <a:srgbClr val="000000"/>
              </a:solidFill>
            </a:endParaRPr>
          </a:p>
          <a:p>
            <a:r>
              <a:rPr b="1" sz="1800" lang="en-US">
                <a:solidFill>
                  <a:srgbClr val="000000"/>
                </a:solidFill>
              </a:rPr>
              <a:t>G</a:t>
            </a:r>
            <a:r>
              <a:rPr b="1" sz="1800" lang="en-US">
                <a:solidFill>
                  <a:srgbClr val="000000"/>
                </a:solidFill>
              </a:rPr>
              <a:t>r</a:t>
            </a:r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a</a:t>
            </a:r>
            <a:r>
              <a:rPr b="1" sz="1800" lang="en-US">
                <a:solidFill>
                  <a:srgbClr val="000000"/>
                </a:solidFill>
              </a:rPr>
              <a:t>ter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t</a:t>
            </a:r>
            <a:r>
              <a:rPr b="1" sz="1800" lang="en-US">
                <a:solidFill>
                  <a:srgbClr val="000000"/>
                </a:solidFill>
              </a:rPr>
              <a:t>h</a:t>
            </a:r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w</a:t>
            </a:r>
            <a:r>
              <a:rPr b="1" sz="1800" lang="en-US">
                <a:solidFill>
                  <a:srgbClr val="000000"/>
                </a:solidFill>
              </a:rPr>
              <a:t>a</a:t>
            </a:r>
            <a:r>
              <a:rPr b="1" sz="1800" lang="en-US">
                <a:solidFill>
                  <a:srgbClr val="000000"/>
                </a:solidFill>
              </a:rPr>
              <a:t>v</a:t>
            </a:r>
            <a:r>
              <a:rPr b="1" sz="1800" lang="en-US">
                <a:solidFill>
                  <a:srgbClr val="000000"/>
                </a:solidFill>
              </a:rPr>
              <a:t>elength</a:t>
            </a:r>
            <a:r>
              <a:rPr b="1" sz="1800" lang="en-US">
                <a:solidFill>
                  <a:srgbClr val="000000"/>
                </a:solidFill>
              </a:rPr>
              <a:t>,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S</a:t>
            </a:r>
            <a:r>
              <a:rPr b="1" sz="1800" lang="en-US">
                <a:solidFill>
                  <a:srgbClr val="000000"/>
                </a:solidFill>
              </a:rPr>
              <a:t>m</a:t>
            </a:r>
            <a:r>
              <a:rPr b="1" sz="1800" lang="en-US">
                <a:solidFill>
                  <a:srgbClr val="000000"/>
                </a:solidFill>
              </a:rPr>
              <a:t>aller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t</a:t>
            </a:r>
            <a:r>
              <a:rPr b="1" sz="1800" lang="en-US">
                <a:solidFill>
                  <a:srgbClr val="000000"/>
                </a:solidFill>
              </a:rPr>
              <a:t>h</a:t>
            </a:r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f</a:t>
            </a:r>
            <a:r>
              <a:rPr b="1" sz="1800" lang="en-US">
                <a:solidFill>
                  <a:srgbClr val="000000"/>
                </a:solidFill>
              </a:rPr>
              <a:t>r</a:t>
            </a:r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q</a:t>
            </a:r>
            <a:r>
              <a:rPr b="1" sz="1800" lang="en-US">
                <a:solidFill>
                  <a:srgbClr val="000000"/>
                </a:solidFill>
              </a:rPr>
              <a:t>u</a:t>
            </a:r>
            <a:r>
              <a:rPr b="1" sz="1800" lang="en-US">
                <a:solidFill>
                  <a:srgbClr val="000000"/>
                </a:solidFill>
              </a:rPr>
              <a:t>ency</a:t>
            </a:r>
            <a:r>
              <a:rPr b="1" sz="1800" lang="en-US">
                <a:solidFill>
                  <a:srgbClr val="000000"/>
                </a:solidFill>
              </a:rPr>
              <a:t>.</a:t>
            </a:r>
            <a:endParaRPr b="1"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"/>
          <p:cNvSpPr txBox="1"/>
          <p:nvPr/>
        </p:nvSpPr>
        <p:spPr>
          <a:xfrm>
            <a:off x="2571999" y="188396"/>
            <a:ext cx="4000000" cy="3835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000" lang="en-US">
                <a:solidFill>
                  <a:srgbClr val="FFFFFF"/>
                </a:solidFill>
              </a:rPr>
              <a:t>V</a:t>
            </a:r>
            <a:r>
              <a:rPr b="1" sz="2000" lang="en-US">
                <a:solidFill>
                  <a:srgbClr val="FFFFFF"/>
                </a:solidFill>
              </a:rPr>
              <a:t>E</a:t>
            </a:r>
            <a:r>
              <a:rPr b="1" sz="2000" lang="en-US">
                <a:solidFill>
                  <a:srgbClr val="FFFFFF"/>
                </a:solidFill>
              </a:rPr>
              <a:t>L</a:t>
            </a:r>
            <a:r>
              <a:rPr b="1" sz="2000" lang="en-US">
                <a:solidFill>
                  <a:srgbClr val="FFFFFF"/>
                </a:solidFill>
              </a:rPr>
              <a:t>O</a:t>
            </a:r>
            <a:r>
              <a:rPr b="1" sz="2000" lang="en-US">
                <a:solidFill>
                  <a:srgbClr val="FFFFFF"/>
                </a:solidFill>
              </a:rPr>
              <a:t>C</a:t>
            </a:r>
            <a:r>
              <a:rPr b="1" sz="2000" lang="en-US">
                <a:solidFill>
                  <a:srgbClr val="FFFFFF"/>
                </a:solidFill>
              </a:rPr>
              <a:t>ITY</a:t>
            </a:r>
            <a:r>
              <a:rPr b="1" sz="2000" lang="en-US">
                <a:solidFill>
                  <a:srgbClr val="FFFFFF"/>
                </a:solidFill>
              </a:rPr>
              <a:t> </a:t>
            </a:r>
            <a:r>
              <a:rPr b="1" sz="2000" lang="en-US">
                <a:solidFill>
                  <a:srgbClr val="FFFFFF"/>
                </a:solidFill>
              </a:rPr>
              <a:t>(</a:t>
            </a:r>
            <a:r>
              <a:rPr b="1" sz="2000" lang="en-US">
                <a:solidFill>
                  <a:srgbClr val="FFFFFF"/>
                </a:solidFill>
              </a:rPr>
              <a:t>C</a:t>
            </a:r>
            <a:r>
              <a:rPr b="1" sz="2000" lang="en-US">
                <a:solidFill>
                  <a:srgbClr val="FFFFFF"/>
                </a:solidFill>
              </a:rPr>
              <a:t>)</a:t>
            </a:r>
            <a:endParaRPr b="1" sz="2000" lang="en-GB">
              <a:solidFill>
                <a:srgbClr val="FFFFFF"/>
              </a:solidFill>
            </a:endParaRPr>
          </a:p>
        </p:txBody>
      </p:sp>
      <p:sp>
        <p:nvSpPr>
          <p:cNvPr id="1048660" name=""/>
          <p:cNvSpPr txBox="1"/>
          <p:nvPr/>
        </p:nvSpPr>
        <p:spPr>
          <a:xfrm>
            <a:off x="215977" y="1503680"/>
            <a:ext cx="8712045" cy="2225040"/>
          </a:xfrm>
          <a:prstGeom prst="rect"/>
        </p:spPr>
        <p:txBody>
          <a:bodyPr rtlCol="0" wrap="square">
            <a:spAutoFit/>
          </a:bodyPr>
          <a:p>
            <a:pPr algn="l"/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ance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eled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b</a:t>
            </a:r>
            <a:r>
              <a:rPr sz="2000" lang="en-US">
                <a:solidFill>
                  <a:srgbClr val="000000"/>
                </a:solidFill>
              </a:rPr>
              <a:t>y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wave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second</a:t>
            </a:r>
            <a:r>
              <a:rPr sz="2000" lang="en-US">
                <a:solidFill>
                  <a:srgbClr val="000000"/>
                </a:solidFill>
              </a:rPr>
              <a:t>.</a:t>
            </a:r>
            <a:endParaRPr sz="2000" lang="en-GB">
              <a:solidFill>
                <a:srgbClr val="000000"/>
              </a:solidFill>
            </a:endParaRPr>
          </a:p>
          <a:p>
            <a:pPr algn="l"/>
            <a:endParaRPr sz="2000" lang="en-GB">
              <a:solidFill>
                <a:srgbClr val="000000"/>
              </a:solidFill>
            </a:endParaRPr>
          </a:p>
          <a:p>
            <a:pPr algn="l"/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: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p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-</a:t>
            </a:r>
            <a:r>
              <a:rPr sz="2000" lang="en-US">
                <a:solidFill>
                  <a:srgbClr val="000000"/>
                </a:solidFill>
              </a:rPr>
              <a:t>1</a:t>
            </a:r>
            <a:endParaRPr sz="2000" lang="en-GB">
              <a:solidFill>
                <a:srgbClr val="000000"/>
              </a:solidFill>
            </a:endParaRPr>
          </a:p>
          <a:p>
            <a:pPr algn="l"/>
            <a:endParaRPr sz="2000" lang="en-GB">
              <a:solidFill>
                <a:srgbClr val="000000"/>
              </a:solidFill>
            </a:endParaRPr>
          </a:p>
          <a:p>
            <a:pPr algn="l"/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u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types </a:t>
            </a:r>
            <a:r>
              <a:rPr sz="2000" lang="en-US">
                <a:solidFill>
                  <a:srgbClr val="000000"/>
                </a:solidFill>
              </a:rPr>
              <a:t>of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c</a:t>
            </a:r>
            <a:r>
              <a:rPr sz="2000" lang="en-US">
                <a:solidFill>
                  <a:srgbClr val="000000"/>
                </a:solidFill>
              </a:rPr>
              <a:t>tromagnetic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radiatio</a:t>
            </a:r>
            <a:r>
              <a:rPr sz="2000" lang="en-US">
                <a:solidFill>
                  <a:srgbClr val="000000"/>
                </a:solidFill>
              </a:rPr>
              <a:t>n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o</a:t>
            </a:r>
            <a:r>
              <a:rPr sz="2000" lang="en-US">
                <a:solidFill>
                  <a:srgbClr val="000000"/>
                </a:solidFill>
              </a:rPr>
              <a:t>f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ength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r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v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l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w</a:t>
            </a:r>
            <a:r>
              <a:rPr sz="2000" lang="en-US">
                <a:solidFill>
                  <a:srgbClr val="000000"/>
                </a:solidFill>
              </a:rPr>
              <a:t>i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t</a:t>
            </a:r>
            <a:r>
              <a:rPr sz="2000" lang="en-US">
                <a:solidFill>
                  <a:srgbClr val="000000"/>
                </a:solidFill>
              </a:rPr>
              <a:t>h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a</a:t>
            </a:r>
            <a:r>
              <a:rPr sz="2000" lang="en-US">
                <a:solidFill>
                  <a:srgbClr val="000000"/>
                </a:solidFill>
              </a:rPr>
              <a:t>m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s</a:t>
            </a:r>
            <a:r>
              <a:rPr sz="2000" lang="en-US">
                <a:solidFill>
                  <a:srgbClr val="000000"/>
                </a:solidFill>
              </a:rPr>
              <a:t>p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e</a:t>
            </a:r>
            <a:r>
              <a:rPr sz="2000" lang="en-US">
                <a:solidFill>
                  <a:srgbClr val="000000"/>
                </a:solidFill>
              </a:rPr>
              <a:t>d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(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sz="2000" lang="en-US">
                <a:solidFill>
                  <a:srgbClr val="000000"/>
                </a:solidFill>
              </a:rPr>
              <a:t>3</a:t>
            </a:r>
            <a:r>
              <a:rPr sz="2000" lang="en-US">
                <a:solidFill>
                  <a:srgbClr val="000000"/>
                </a:solidFill>
              </a:rPr>
              <a:t>.</a:t>
            </a:r>
            <a:r>
              <a:rPr sz="2000" lang="en-US">
                <a:solidFill>
                  <a:srgbClr val="000000"/>
                </a:solidFill>
              </a:rPr>
              <a:t>0</a:t>
            </a:r>
            <a:r>
              <a:rPr sz="2000" lang="en-US">
                <a:solidFill>
                  <a:srgbClr val="000000"/>
                </a:solidFill>
              </a:rPr>
              <a:t> </a:t>
            </a:r>
            <a:r>
              <a:rPr altLang="en-US" sz="2000" lang="en-GB">
                <a:solidFill>
                  <a:srgbClr val="000000"/>
                </a:solidFill>
              </a:rPr>
              <a:t>×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1</a:t>
            </a:r>
            <a:r>
              <a:rPr altLang="en-US" sz="2000" lang="en-US">
                <a:solidFill>
                  <a:srgbClr val="000000"/>
                </a:solidFill>
              </a:rPr>
              <a:t>0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power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8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m</a:t>
            </a:r>
            <a:r>
              <a:rPr altLang="en-US" sz="2000" lang="en-US">
                <a:solidFill>
                  <a:srgbClr val="000000"/>
                </a:solidFill>
              </a:rPr>
              <a:t>s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p</a:t>
            </a:r>
            <a:r>
              <a:rPr altLang="en-US" sz="2000" lang="en-US">
                <a:solidFill>
                  <a:srgbClr val="000000"/>
                </a:solidFill>
              </a:rPr>
              <a:t>o</a:t>
            </a:r>
            <a:r>
              <a:rPr altLang="en-US" sz="2000" lang="en-US">
                <a:solidFill>
                  <a:srgbClr val="000000"/>
                </a:solidFill>
              </a:rPr>
              <a:t>w</a:t>
            </a:r>
            <a:r>
              <a:rPr altLang="en-US" sz="2000" lang="en-US">
                <a:solidFill>
                  <a:srgbClr val="000000"/>
                </a:solidFill>
              </a:rPr>
              <a:t>e</a:t>
            </a:r>
            <a:r>
              <a:rPr altLang="en-US" sz="2000" lang="en-US">
                <a:solidFill>
                  <a:srgbClr val="000000"/>
                </a:solidFill>
              </a:rPr>
              <a:t>r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-</a:t>
            </a:r>
            <a:r>
              <a:rPr altLang="en-US" sz="2000" lang="en-US">
                <a:solidFill>
                  <a:srgbClr val="000000"/>
                </a:solidFill>
              </a:rPr>
              <a:t>1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)</a:t>
            </a:r>
            <a:r>
              <a:rPr altLang="en-US" sz="2000" lang="en-US">
                <a:solidFill>
                  <a:srgbClr val="000000"/>
                </a:solidFill>
              </a:rPr>
              <a:t>.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T</a:t>
            </a:r>
            <a:r>
              <a:rPr altLang="en-US" sz="2000" lang="en-US">
                <a:solidFill>
                  <a:srgbClr val="000000"/>
                </a:solidFill>
              </a:rPr>
              <a:t>h</a:t>
            </a:r>
            <a:r>
              <a:rPr altLang="en-US" sz="2000" lang="en-US">
                <a:solidFill>
                  <a:srgbClr val="000000"/>
                </a:solidFill>
              </a:rPr>
              <a:t>i</a:t>
            </a:r>
            <a:r>
              <a:rPr altLang="en-US" sz="2000" lang="en-US">
                <a:solidFill>
                  <a:srgbClr val="000000"/>
                </a:solidFill>
              </a:rPr>
              <a:t>s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i</a:t>
            </a:r>
            <a:r>
              <a:rPr altLang="en-US" sz="2000" lang="en-US">
                <a:solidFill>
                  <a:srgbClr val="000000"/>
                </a:solidFill>
              </a:rPr>
              <a:t>s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c</a:t>
            </a:r>
            <a:r>
              <a:rPr altLang="en-US" sz="2000" lang="en-US">
                <a:solidFill>
                  <a:srgbClr val="000000"/>
                </a:solidFill>
              </a:rPr>
              <a:t>a</a:t>
            </a:r>
            <a:r>
              <a:rPr altLang="en-US" sz="2000" lang="en-US">
                <a:solidFill>
                  <a:srgbClr val="000000"/>
                </a:solidFill>
              </a:rPr>
              <a:t>l</a:t>
            </a:r>
            <a:r>
              <a:rPr altLang="en-US" sz="2000" lang="en-US">
                <a:solidFill>
                  <a:srgbClr val="000000"/>
                </a:solidFill>
              </a:rPr>
              <a:t>l</a:t>
            </a:r>
            <a:r>
              <a:rPr altLang="en-US" sz="2000" lang="en-US">
                <a:solidFill>
                  <a:srgbClr val="000000"/>
                </a:solidFill>
              </a:rPr>
              <a:t>ed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s</a:t>
            </a:r>
            <a:r>
              <a:rPr altLang="en-US" sz="2000" lang="en-US">
                <a:solidFill>
                  <a:srgbClr val="000000"/>
                </a:solidFill>
              </a:rPr>
              <a:t>p</a:t>
            </a:r>
            <a:r>
              <a:rPr altLang="en-US" sz="2000" lang="en-US">
                <a:solidFill>
                  <a:srgbClr val="000000"/>
                </a:solidFill>
              </a:rPr>
              <a:t>e</a:t>
            </a:r>
            <a:r>
              <a:rPr altLang="en-US" sz="2000" lang="en-US">
                <a:solidFill>
                  <a:srgbClr val="000000"/>
                </a:solidFill>
              </a:rPr>
              <a:t>e</a:t>
            </a:r>
            <a:r>
              <a:rPr altLang="en-US" sz="2000" lang="en-US">
                <a:solidFill>
                  <a:srgbClr val="000000"/>
                </a:solidFill>
              </a:rPr>
              <a:t>d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of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l</a:t>
            </a:r>
            <a:r>
              <a:rPr altLang="en-US" sz="2000" lang="en-US">
                <a:solidFill>
                  <a:srgbClr val="000000"/>
                </a:solidFill>
              </a:rPr>
              <a:t>i</a:t>
            </a:r>
            <a:r>
              <a:rPr altLang="en-US" sz="2000" lang="en-US">
                <a:solidFill>
                  <a:srgbClr val="000000"/>
                </a:solidFill>
              </a:rPr>
              <a:t>g</a:t>
            </a:r>
            <a:r>
              <a:rPr altLang="en-US" sz="2000" lang="en-US">
                <a:solidFill>
                  <a:srgbClr val="000000"/>
                </a:solidFill>
              </a:rPr>
              <a:t>h</a:t>
            </a:r>
            <a:r>
              <a:rPr altLang="en-US" sz="2000" lang="en-US">
                <a:solidFill>
                  <a:srgbClr val="000000"/>
                </a:solidFill>
              </a:rPr>
              <a:t>t</a:t>
            </a:r>
            <a:r>
              <a:rPr altLang="en-US" sz="2000" lang="en-US">
                <a:solidFill>
                  <a:srgbClr val="000000"/>
                </a:solidFill>
              </a:rPr>
              <a:t> </a:t>
            </a:r>
            <a:r>
              <a:rPr altLang="en-US" sz="2000" lang="en-US">
                <a:solidFill>
                  <a:srgbClr val="000000"/>
                </a:solidFill>
              </a:rPr>
              <a:t>(</a:t>
            </a:r>
            <a:r>
              <a:rPr altLang="en-US" sz="2000" lang="en-US">
                <a:solidFill>
                  <a:srgbClr val="000000"/>
                </a:solidFill>
              </a:rPr>
              <a:t>c</a:t>
            </a:r>
            <a:r>
              <a:rPr altLang="en-US" sz="2000" lang="en-US">
                <a:solidFill>
                  <a:srgbClr val="000000"/>
                </a:solidFill>
              </a:rPr>
              <a:t>)</a:t>
            </a:r>
            <a:r>
              <a:rPr altLang="en-US" sz="2000" lang="en-US">
                <a:solidFill>
                  <a:srgbClr val="000000"/>
                </a:solidFill>
              </a:rPr>
              <a:t>.</a:t>
            </a:r>
            <a:endParaRPr sz="20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"/>
          <p:cNvSpPr txBox="1"/>
          <p:nvPr/>
        </p:nvSpPr>
        <p:spPr>
          <a:xfrm>
            <a:off x="2571999" y="208853"/>
            <a:ext cx="4000000" cy="3835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000" lang="en-US">
                <a:solidFill>
                  <a:srgbClr val="FFFFFF"/>
                </a:solidFill>
              </a:rPr>
              <a:t>E</a:t>
            </a:r>
            <a:r>
              <a:rPr b="1" sz="2000" lang="en-US">
                <a:solidFill>
                  <a:srgbClr val="FFFFFF"/>
                </a:solidFill>
              </a:rPr>
              <a:t>N</a:t>
            </a:r>
            <a:r>
              <a:rPr b="1" sz="2000" lang="en-US">
                <a:solidFill>
                  <a:srgbClr val="FFFFFF"/>
                </a:solidFill>
              </a:rPr>
              <a:t>ERGY</a:t>
            </a:r>
            <a:r>
              <a:rPr b="1" sz="2000" lang="en-US">
                <a:solidFill>
                  <a:srgbClr val="FFFFFF"/>
                </a:solidFill>
              </a:rPr>
              <a:t> </a:t>
            </a:r>
            <a:r>
              <a:rPr b="1" sz="2000" lang="en-US">
                <a:solidFill>
                  <a:srgbClr val="FFFFFF"/>
                </a:solidFill>
              </a:rPr>
              <a:t>(</a:t>
            </a:r>
            <a:r>
              <a:rPr b="1" sz="2000" lang="en-US">
                <a:solidFill>
                  <a:srgbClr val="FFFFFF"/>
                </a:solidFill>
              </a:rPr>
              <a:t>E</a:t>
            </a:r>
            <a:r>
              <a:rPr b="1" sz="2000" lang="en-US">
                <a:solidFill>
                  <a:srgbClr val="FFFFFF"/>
                </a:solidFill>
              </a:rPr>
              <a:t>)</a:t>
            </a:r>
            <a:endParaRPr b="1" sz="2000" lang="en-GB">
              <a:solidFill>
                <a:srgbClr val="FFFFFF"/>
              </a:solidFill>
            </a:endParaRPr>
          </a:p>
        </p:txBody>
      </p:sp>
      <p:sp>
        <p:nvSpPr>
          <p:cNvPr id="1048662" name=""/>
          <p:cNvSpPr txBox="1"/>
          <p:nvPr/>
        </p:nvSpPr>
        <p:spPr>
          <a:xfrm>
            <a:off x="303069" y="1023356"/>
            <a:ext cx="8446036" cy="2758441"/>
          </a:xfrm>
          <a:prstGeom prst="rect"/>
        </p:spPr>
        <p:txBody>
          <a:bodyPr rtlCol="0" wrap="square">
            <a:spAutoFit/>
          </a:bodyPr>
          <a:p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g</a:t>
            </a:r>
            <a:r>
              <a:rPr sz="1800" lang="en-US">
                <a:solidFill>
                  <a:srgbClr val="000000"/>
                </a:solidFill>
              </a:rPr>
              <a:t>y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w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f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the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cular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iation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be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lculated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y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ying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r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ationship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:</a:t>
            </a:r>
            <a:endParaRPr sz="1800" lang="en-GB">
              <a:solidFill>
                <a:srgbClr val="000000"/>
              </a:solidFill>
            </a:endParaRPr>
          </a:p>
          <a:p>
            <a:endParaRPr sz="1800" lang="en-GB">
              <a:solidFill>
                <a:srgbClr val="000000"/>
              </a:solidFill>
            </a:endParaRPr>
          </a:p>
          <a:p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=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h</a:t>
            </a:r>
            <a:r>
              <a:rPr b="1" sz="1800" lang="en-US">
                <a:solidFill>
                  <a:srgbClr val="000000"/>
                </a:solidFill>
              </a:rPr>
              <a:t>v</a:t>
            </a:r>
            <a:endParaRPr b="1" sz="1800" lang="en-GB">
              <a:solidFill>
                <a:srgbClr val="000000"/>
              </a:solidFill>
            </a:endParaRPr>
          </a:p>
          <a:p>
            <a:r>
              <a:rPr b="1" sz="1800" lang="en-US">
                <a:solidFill>
                  <a:srgbClr val="000000"/>
                </a:solidFill>
              </a:rPr>
              <a:t>E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=</a:t>
            </a:r>
            <a:r>
              <a:rPr b="1" sz="1800" lang="en-US">
                <a:solidFill>
                  <a:srgbClr val="000000"/>
                </a:solidFill>
              </a:rPr>
              <a:t> </a:t>
            </a:r>
            <a:r>
              <a:rPr b="1" sz="1800" lang="en-US">
                <a:solidFill>
                  <a:srgbClr val="000000"/>
                </a:solidFill>
              </a:rPr>
              <a:t>h</a:t>
            </a:r>
            <a:r>
              <a:rPr b="1" sz="1800" lang="en-US">
                <a:solidFill>
                  <a:srgbClr val="000000"/>
                </a:solidFill>
              </a:rPr>
              <a:t>.</a:t>
            </a:r>
            <a:r>
              <a:rPr b="1" sz="1800" lang="en-US">
                <a:solidFill>
                  <a:srgbClr val="000000"/>
                </a:solidFill>
              </a:rPr>
              <a:t>c</a:t>
            </a:r>
            <a:r>
              <a:rPr b="1" sz="1800" lang="en-US">
                <a:solidFill>
                  <a:srgbClr val="000000"/>
                </a:solidFill>
              </a:rPr>
              <a:t>/</a:t>
            </a:r>
            <a:r>
              <a:rPr b="1" sz="1800" lang="en-US">
                <a:solidFill>
                  <a:srgbClr val="000000"/>
                </a:solidFill>
              </a:rPr>
              <a:t>L</a:t>
            </a:r>
            <a:r>
              <a:rPr b="1" sz="1800" lang="en-US">
                <a:solidFill>
                  <a:srgbClr val="000000"/>
                </a:solidFill>
              </a:rPr>
              <a:t>a</a:t>
            </a:r>
            <a:r>
              <a:rPr b="1" sz="1800" lang="en-US">
                <a:solidFill>
                  <a:srgbClr val="000000"/>
                </a:solidFill>
              </a:rPr>
              <a:t>m</a:t>
            </a:r>
            <a:r>
              <a:rPr b="1" sz="1800" lang="en-US">
                <a:solidFill>
                  <a:srgbClr val="000000"/>
                </a:solidFill>
              </a:rPr>
              <a:t>b</a:t>
            </a:r>
            <a:r>
              <a:rPr b="1" sz="1800" lang="en-US">
                <a:solidFill>
                  <a:srgbClr val="000000"/>
                </a:solidFill>
              </a:rPr>
              <a:t>d</a:t>
            </a:r>
            <a:r>
              <a:rPr b="1" sz="1800" lang="en-US">
                <a:solidFill>
                  <a:srgbClr val="000000"/>
                </a:solidFill>
              </a:rPr>
              <a:t>a</a:t>
            </a:r>
            <a:endParaRPr b="1" sz="1800" lang="en-GB">
              <a:solidFill>
                <a:srgbClr val="000000"/>
              </a:solidFill>
            </a:endParaRPr>
          </a:p>
          <a:p>
            <a:endParaRPr sz="1800" lang="en-GB">
              <a:solidFill>
                <a:srgbClr val="000000"/>
              </a:solidFill>
            </a:endParaRPr>
          </a:p>
          <a:p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-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i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p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k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o</a:t>
            </a:r>
            <a:r>
              <a:rPr sz="1800" lang="en-US">
                <a:solidFill>
                  <a:srgbClr val="000000"/>
                </a:solidFill>
              </a:rPr>
              <a:t>n</a:t>
            </a:r>
            <a:r>
              <a:rPr sz="1800" lang="en-US">
                <a:solidFill>
                  <a:srgbClr val="000000"/>
                </a:solidFill>
              </a:rPr>
              <a:t>s</a:t>
            </a:r>
            <a:r>
              <a:rPr sz="1800" lang="en-US">
                <a:solidFill>
                  <a:srgbClr val="000000"/>
                </a:solidFill>
              </a:rPr>
              <a:t>t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nt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(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6</a:t>
            </a:r>
            <a:r>
              <a:rPr sz="1800" lang="en-US">
                <a:solidFill>
                  <a:srgbClr val="000000"/>
                </a:solidFill>
              </a:rPr>
              <a:t>.</a:t>
            </a:r>
            <a:r>
              <a:rPr sz="1800" lang="en-US">
                <a:solidFill>
                  <a:srgbClr val="000000"/>
                </a:solidFill>
              </a:rPr>
              <a:t>6</a:t>
            </a:r>
            <a:r>
              <a:rPr sz="1800" lang="en-US">
                <a:solidFill>
                  <a:srgbClr val="000000"/>
                </a:solidFill>
              </a:rPr>
              <a:t>2</a:t>
            </a:r>
            <a:r>
              <a:rPr sz="1800" lang="en-US">
                <a:solidFill>
                  <a:srgbClr val="000000"/>
                </a:solidFill>
              </a:rPr>
              <a:t>6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GB">
                <a:solidFill>
                  <a:srgbClr val="000000"/>
                </a:solidFill>
              </a:rPr>
              <a:t>×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1</a:t>
            </a:r>
            <a:r>
              <a:rPr altLang="en-US" sz="1800" lang="en-US">
                <a:solidFill>
                  <a:srgbClr val="000000"/>
                </a:solidFill>
              </a:rPr>
              <a:t>0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p</a:t>
            </a:r>
            <a:r>
              <a:rPr altLang="en-US" sz="1800" lang="en-US">
                <a:solidFill>
                  <a:srgbClr val="000000"/>
                </a:solidFill>
              </a:rPr>
              <a:t>o</a:t>
            </a:r>
            <a:r>
              <a:rPr altLang="en-US" sz="1800" lang="en-US">
                <a:solidFill>
                  <a:srgbClr val="000000"/>
                </a:solidFill>
              </a:rPr>
              <a:t>w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r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-</a:t>
            </a:r>
            <a:r>
              <a:rPr altLang="en-US" sz="1800" lang="en-US">
                <a:solidFill>
                  <a:srgbClr val="000000"/>
                </a:solidFill>
              </a:rPr>
              <a:t>2</a:t>
            </a:r>
            <a:r>
              <a:rPr altLang="en-US" sz="1800" lang="en-US">
                <a:solidFill>
                  <a:srgbClr val="000000"/>
                </a:solidFill>
              </a:rPr>
              <a:t>7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r</a:t>
            </a:r>
            <a:r>
              <a:rPr altLang="en-US" sz="1800" lang="en-US">
                <a:solidFill>
                  <a:srgbClr val="000000"/>
                </a:solidFill>
              </a:rPr>
              <a:t>g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s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s</a:t>
            </a:r>
            <a:r>
              <a:rPr altLang="en-US" sz="1800" lang="en-US">
                <a:solidFill>
                  <a:srgbClr val="000000"/>
                </a:solidFill>
              </a:rPr>
              <a:t>.</a:t>
            </a:r>
            <a:endParaRPr sz="1800" lang="en-GB">
              <a:solidFill>
                <a:srgbClr val="000000"/>
              </a:solidFill>
            </a:endParaRPr>
          </a:p>
          <a:p>
            <a:r>
              <a:rPr altLang="en-US" sz="1800" lang="en-US">
                <a:solidFill>
                  <a:srgbClr val="000000"/>
                </a:solidFill>
              </a:rPr>
              <a:t>v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-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i</a:t>
            </a:r>
            <a:r>
              <a:rPr altLang="en-US" sz="1800" lang="en-US">
                <a:solidFill>
                  <a:srgbClr val="000000"/>
                </a:solidFill>
              </a:rPr>
              <a:t>s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t</a:t>
            </a:r>
            <a:r>
              <a:rPr altLang="en-US" sz="1800" lang="en-US">
                <a:solidFill>
                  <a:srgbClr val="000000"/>
                </a:solidFill>
              </a:rPr>
              <a:t>h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f</a:t>
            </a:r>
            <a:r>
              <a:rPr altLang="en-US" sz="1800" lang="en-US">
                <a:solidFill>
                  <a:srgbClr val="000000"/>
                </a:solidFill>
              </a:rPr>
              <a:t>r</a:t>
            </a:r>
            <a:r>
              <a:rPr altLang="en-US" sz="1800" lang="en-US">
                <a:solidFill>
                  <a:srgbClr val="000000"/>
                </a:solidFill>
              </a:rPr>
              <a:t>equency</a:t>
            </a:r>
            <a:r>
              <a:rPr altLang="en-US" sz="1800" lang="en-US">
                <a:solidFill>
                  <a:srgbClr val="000000"/>
                </a:solidFill>
              </a:rPr>
              <a:t> of</a:t>
            </a:r>
            <a:r>
              <a:rPr altLang="en-US" sz="1800" lang="en-US">
                <a:solidFill>
                  <a:srgbClr val="000000"/>
                </a:solidFill>
              </a:rPr>
              <a:t> radiation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y</a:t>
            </a:r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es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p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r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second</a:t>
            </a:r>
            <a:endParaRPr sz="1800" lang="en-GB">
              <a:solidFill>
                <a:srgbClr val="000000"/>
              </a:solidFill>
            </a:endParaRPr>
          </a:p>
          <a:p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-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i</a:t>
            </a:r>
            <a:r>
              <a:rPr altLang="en-US" sz="1800" lang="en-US">
                <a:solidFill>
                  <a:srgbClr val="000000"/>
                </a:solidFill>
              </a:rPr>
              <a:t>s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t</a:t>
            </a:r>
            <a:r>
              <a:rPr altLang="en-US" sz="1800" lang="en-US">
                <a:solidFill>
                  <a:srgbClr val="000000"/>
                </a:solidFill>
              </a:rPr>
              <a:t>h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v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o</a:t>
            </a:r>
            <a:r>
              <a:rPr altLang="en-US" sz="1800" lang="en-US">
                <a:solidFill>
                  <a:srgbClr val="000000"/>
                </a:solidFill>
              </a:rPr>
              <a:t>city</a:t>
            </a:r>
            <a:r>
              <a:rPr altLang="en-US" sz="1800" lang="en-US">
                <a:solidFill>
                  <a:srgbClr val="000000"/>
                </a:solidFill>
              </a:rPr>
              <a:t> of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tromagnetic</a:t>
            </a:r>
            <a:r>
              <a:rPr altLang="en-US" sz="1800" lang="en-US">
                <a:solidFill>
                  <a:srgbClr val="000000"/>
                </a:solidFill>
              </a:rPr>
              <a:t> radiation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o</a:t>
            </a:r>
            <a:r>
              <a:rPr altLang="en-US" sz="1800" lang="en-US">
                <a:solidFill>
                  <a:srgbClr val="000000"/>
                </a:solidFill>
              </a:rPr>
              <a:t>r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i</a:t>
            </a:r>
            <a:r>
              <a:rPr altLang="en-US" sz="1800" lang="en-US">
                <a:solidFill>
                  <a:srgbClr val="000000"/>
                </a:solidFill>
              </a:rPr>
              <a:t>g</a:t>
            </a:r>
            <a:r>
              <a:rPr altLang="en-US" sz="1800" lang="en-US">
                <a:solidFill>
                  <a:srgbClr val="000000"/>
                </a:solidFill>
              </a:rPr>
              <a:t>h</a:t>
            </a:r>
            <a:r>
              <a:rPr altLang="en-US" sz="1800" lang="en-US">
                <a:solidFill>
                  <a:srgbClr val="000000"/>
                </a:solidFill>
              </a:rPr>
              <a:t>t</a:t>
            </a:r>
            <a:endParaRPr sz="1800" lang="en-GB">
              <a:solidFill>
                <a:srgbClr val="000000"/>
              </a:solidFill>
            </a:endParaRPr>
          </a:p>
          <a:p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m</a:t>
            </a:r>
            <a:r>
              <a:rPr altLang="en-US" sz="1800" lang="en-US">
                <a:solidFill>
                  <a:srgbClr val="000000"/>
                </a:solidFill>
              </a:rPr>
              <a:t>b</a:t>
            </a:r>
            <a:r>
              <a:rPr altLang="en-US" sz="1800" lang="en-US">
                <a:solidFill>
                  <a:srgbClr val="000000"/>
                </a:solidFill>
              </a:rPr>
              <a:t>d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-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i</a:t>
            </a:r>
            <a:r>
              <a:rPr altLang="en-US" sz="1800" lang="en-US">
                <a:solidFill>
                  <a:srgbClr val="000000"/>
                </a:solidFill>
              </a:rPr>
              <a:t>s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t</a:t>
            </a:r>
            <a:r>
              <a:rPr altLang="en-US" sz="1800" lang="en-US">
                <a:solidFill>
                  <a:srgbClr val="000000"/>
                </a:solidFill>
              </a:rPr>
              <a:t>h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w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v</a:t>
            </a:r>
            <a:r>
              <a:rPr altLang="en-US" sz="1800" lang="en-US">
                <a:solidFill>
                  <a:srgbClr val="000000"/>
                </a:solidFill>
              </a:rPr>
              <a:t>e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ength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i</a:t>
            </a:r>
            <a:r>
              <a:rPr altLang="en-US" sz="1800" lang="en-US">
                <a:solidFill>
                  <a:srgbClr val="000000"/>
                </a:solidFill>
              </a:rPr>
              <a:t>n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m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endParaRPr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"/>
          <p:cNvSpPr txBox="1"/>
          <p:nvPr/>
        </p:nvSpPr>
        <p:spPr>
          <a:xfrm>
            <a:off x="363938" y="319534"/>
            <a:ext cx="8495596" cy="6248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1800" lang="en-US" u="sng">
                <a:solidFill>
                  <a:srgbClr val="000000"/>
                </a:solidFill>
              </a:rPr>
              <a:t>E</a:t>
            </a:r>
            <a:r>
              <a:rPr b="1" sz="1800" lang="en-US" u="sng">
                <a:solidFill>
                  <a:srgbClr val="000000"/>
                </a:solidFill>
              </a:rPr>
              <a:t>N</a:t>
            </a:r>
            <a:r>
              <a:rPr b="1" sz="1800" lang="en-US" u="sng">
                <a:solidFill>
                  <a:srgbClr val="000000"/>
                </a:solidFill>
              </a:rPr>
              <a:t>E</a:t>
            </a:r>
            <a:r>
              <a:rPr b="1" sz="1800" lang="en-US" u="sng">
                <a:solidFill>
                  <a:srgbClr val="000000"/>
                </a:solidFill>
              </a:rPr>
              <a:t>R</a:t>
            </a:r>
            <a:r>
              <a:rPr b="1" sz="1800" lang="en-US" u="sng">
                <a:solidFill>
                  <a:srgbClr val="000000"/>
                </a:solidFill>
              </a:rPr>
              <a:t>G</a:t>
            </a:r>
            <a:r>
              <a:rPr b="1" sz="1800" lang="en-US" u="sng">
                <a:solidFill>
                  <a:srgbClr val="000000"/>
                </a:solidFill>
              </a:rPr>
              <a:t>Y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OF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L</a:t>
            </a:r>
            <a:r>
              <a:rPr b="1" sz="1800" lang="en-US" u="sng">
                <a:solidFill>
                  <a:srgbClr val="000000"/>
                </a:solidFill>
              </a:rPr>
              <a:t>I</a:t>
            </a:r>
            <a:r>
              <a:rPr b="1" sz="1800" lang="en-US" u="sng">
                <a:solidFill>
                  <a:srgbClr val="000000"/>
                </a:solidFill>
              </a:rPr>
              <a:t>G</a:t>
            </a:r>
            <a:r>
              <a:rPr b="1" sz="1800" lang="en-US" u="sng">
                <a:solidFill>
                  <a:srgbClr val="000000"/>
                </a:solidFill>
              </a:rPr>
              <a:t>H</a:t>
            </a:r>
            <a:r>
              <a:rPr b="1" sz="1800" lang="en-US" u="sng">
                <a:solidFill>
                  <a:srgbClr val="000000"/>
                </a:solidFill>
              </a:rPr>
              <a:t>T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&amp;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R</a:t>
            </a:r>
            <a:r>
              <a:rPr b="1" sz="1800" lang="en-US" u="sng">
                <a:solidFill>
                  <a:srgbClr val="000000"/>
                </a:solidFill>
              </a:rPr>
              <a:t>E</a:t>
            </a:r>
            <a:r>
              <a:rPr b="1" sz="1800" lang="en-US" u="sng">
                <a:solidFill>
                  <a:srgbClr val="000000"/>
                </a:solidFill>
              </a:rPr>
              <a:t>L</a:t>
            </a:r>
            <a:r>
              <a:rPr b="1" sz="1800" lang="en-US" u="sng">
                <a:solidFill>
                  <a:srgbClr val="000000"/>
                </a:solidFill>
              </a:rPr>
              <a:t>A</a:t>
            </a:r>
            <a:r>
              <a:rPr b="1" sz="1800" lang="en-US" u="sng">
                <a:solidFill>
                  <a:srgbClr val="000000"/>
                </a:solidFill>
              </a:rPr>
              <a:t>TIONSHIP</a:t>
            </a:r>
            <a:r>
              <a:rPr b="1" sz="1800" lang="en-US" u="sng">
                <a:solidFill>
                  <a:srgbClr val="000000"/>
                </a:solidFill>
              </a:rPr>
              <a:t> BETWEEN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E</a:t>
            </a:r>
            <a:r>
              <a:rPr b="1" sz="1800" lang="en-US" u="sng">
                <a:solidFill>
                  <a:srgbClr val="000000"/>
                </a:solidFill>
              </a:rPr>
              <a:t>N</a:t>
            </a:r>
            <a:r>
              <a:rPr b="1" sz="1800" lang="en-US" u="sng">
                <a:solidFill>
                  <a:srgbClr val="000000"/>
                </a:solidFill>
              </a:rPr>
              <a:t>ERGY</a:t>
            </a:r>
            <a:r>
              <a:rPr b="1" sz="1800" lang="en-US" u="sng">
                <a:solidFill>
                  <a:srgbClr val="000000"/>
                </a:solidFill>
              </a:rPr>
              <a:t> OF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P</a:t>
            </a:r>
            <a:r>
              <a:rPr b="1" sz="1800" lang="en-US" u="sng">
                <a:solidFill>
                  <a:srgbClr val="000000"/>
                </a:solidFill>
              </a:rPr>
              <a:t>H</a:t>
            </a:r>
            <a:r>
              <a:rPr b="1" sz="1800" lang="en-US" u="sng">
                <a:solidFill>
                  <a:srgbClr val="000000"/>
                </a:solidFill>
              </a:rPr>
              <a:t>O</a:t>
            </a:r>
            <a:r>
              <a:rPr b="1" sz="1800" lang="en-US" u="sng">
                <a:solidFill>
                  <a:srgbClr val="000000"/>
                </a:solidFill>
              </a:rPr>
              <a:t>T</a:t>
            </a:r>
            <a:r>
              <a:rPr b="1" sz="1800" lang="en-US" u="sng">
                <a:solidFill>
                  <a:srgbClr val="000000"/>
                </a:solidFill>
              </a:rPr>
              <a:t>O</a:t>
            </a:r>
            <a:r>
              <a:rPr b="1" sz="1800" lang="en-US" u="sng">
                <a:solidFill>
                  <a:srgbClr val="000000"/>
                </a:solidFill>
              </a:rPr>
              <a:t>N</a:t>
            </a:r>
            <a:r>
              <a:rPr b="1" sz="1800" lang="en-US" u="sng">
                <a:solidFill>
                  <a:srgbClr val="000000"/>
                </a:solidFill>
              </a:rPr>
              <a:t>,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Q</a:t>
            </a:r>
            <a:r>
              <a:rPr b="1" sz="1800" lang="en-US" u="sng">
                <a:solidFill>
                  <a:srgbClr val="000000"/>
                </a:solidFill>
              </a:rPr>
              <a:t>U</a:t>
            </a:r>
            <a:r>
              <a:rPr b="1" sz="1800" lang="en-US" u="sng">
                <a:solidFill>
                  <a:srgbClr val="000000"/>
                </a:solidFill>
              </a:rPr>
              <a:t>A</a:t>
            </a:r>
            <a:r>
              <a:rPr b="1" sz="1800" lang="en-US" u="sng">
                <a:solidFill>
                  <a:srgbClr val="000000"/>
                </a:solidFill>
              </a:rPr>
              <a:t>N</a:t>
            </a:r>
            <a:r>
              <a:rPr b="1" sz="1800" lang="en-US" u="sng">
                <a:solidFill>
                  <a:srgbClr val="000000"/>
                </a:solidFill>
              </a:rPr>
              <a:t>T</a:t>
            </a:r>
            <a:r>
              <a:rPr b="1" sz="1800" lang="en-US" u="sng">
                <a:solidFill>
                  <a:srgbClr val="000000"/>
                </a:solidFill>
              </a:rPr>
              <a:t>U</a:t>
            </a:r>
            <a:r>
              <a:rPr b="1" sz="1800" lang="en-US" u="sng">
                <a:solidFill>
                  <a:srgbClr val="000000"/>
                </a:solidFill>
              </a:rPr>
              <a:t>M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A</a:t>
            </a:r>
            <a:r>
              <a:rPr b="1" sz="1800" lang="en-US" u="sng">
                <a:solidFill>
                  <a:srgbClr val="000000"/>
                </a:solidFill>
              </a:rPr>
              <a:t>N</a:t>
            </a:r>
            <a:r>
              <a:rPr b="1" sz="1800" lang="en-US" u="sng">
                <a:solidFill>
                  <a:srgbClr val="000000"/>
                </a:solidFill>
              </a:rPr>
              <a:t>D</a:t>
            </a:r>
            <a:r>
              <a:rPr b="1" sz="1800" lang="en-US" u="sng">
                <a:solidFill>
                  <a:srgbClr val="000000"/>
                </a:solidFill>
              </a:rPr>
              <a:t> </a:t>
            </a:r>
            <a:r>
              <a:rPr b="1" sz="1800" lang="en-US" u="sng">
                <a:solidFill>
                  <a:srgbClr val="000000"/>
                </a:solidFill>
              </a:rPr>
              <a:t>E</a:t>
            </a:r>
            <a:r>
              <a:rPr b="1" sz="1800" lang="en-US" u="sng">
                <a:solidFill>
                  <a:srgbClr val="000000"/>
                </a:solidFill>
              </a:rPr>
              <a:t>I</a:t>
            </a:r>
            <a:r>
              <a:rPr b="1" sz="1800" lang="en-US" u="sng">
                <a:solidFill>
                  <a:srgbClr val="000000"/>
                </a:solidFill>
              </a:rPr>
              <a:t>N</a:t>
            </a:r>
            <a:r>
              <a:rPr b="1" sz="1800" lang="en-US" u="sng">
                <a:solidFill>
                  <a:srgbClr val="000000"/>
                </a:solidFill>
              </a:rPr>
              <a:t>S</a:t>
            </a:r>
            <a:r>
              <a:rPr b="1" sz="1800" lang="en-US" u="sng">
                <a:solidFill>
                  <a:srgbClr val="000000"/>
                </a:solidFill>
              </a:rPr>
              <a:t>TEIN</a:t>
            </a:r>
            <a:endParaRPr b="1" sz="1800" lang="en-GB" u="sng">
              <a:solidFill>
                <a:srgbClr val="000000"/>
              </a:solidFill>
            </a:endParaRPr>
          </a:p>
        </p:txBody>
      </p:sp>
      <p:sp>
        <p:nvSpPr>
          <p:cNvPr id="1048664" name=""/>
          <p:cNvSpPr txBox="1"/>
          <p:nvPr/>
        </p:nvSpPr>
        <p:spPr>
          <a:xfrm>
            <a:off x="363937" y="944373"/>
            <a:ext cx="4000000" cy="3291840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200000"/>
              </a:lnSpc>
            </a:pPr>
            <a:r>
              <a:rPr b="1" sz="1800" lang="en-US">
                <a:solidFill>
                  <a:srgbClr val="993300"/>
                </a:solidFill>
              </a:rPr>
              <a:t>E</a:t>
            </a:r>
            <a:r>
              <a:rPr b="1" sz="1800" lang="en-US">
                <a:solidFill>
                  <a:srgbClr val="993300"/>
                </a:solidFill>
              </a:rPr>
              <a:t> </a:t>
            </a:r>
            <a:r>
              <a:rPr b="1" sz="1800" lang="en-US">
                <a:solidFill>
                  <a:srgbClr val="993300"/>
                </a:solidFill>
              </a:rPr>
              <a:t> </a:t>
            </a:r>
            <a:r>
              <a:rPr b="1" sz="1800" lang="en-US">
                <a:solidFill>
                  <a:srgbClr val="993300"/>
                </a:solidFill>
              </a:rPr>
              <a:t>(</a:t>
            </a:r>
            <a:r>
              <a:rPr b="1" sz="1800" lang="en-US">
                <a:solidFill>
                  <a:srgbClr val="993300"/>
                </a:solidFill>
              </a:rPr>
              <a:t>E</a:t>
            </a:r>
            <a:r>
              <a:rPr b="1" sz="1800" lang="en-US">
                <a:solidFill>
                  <a:srgbClr val="993300"/>
                </a:solidFill>
              </a:rPr>
              <a:t>N</a:t>
            </a:r>
            <a:r>
              <a:rPr b="1" sz="1800" lang="en-US">
                <a:solidFill>
                  <a:srgbClr val="993300"/>
                </a:solidFill>
              </a:rPr>
              <a:t>ERGY</a:t>
            </a:r>
            <a:r>
              <a:rPr b="1" sz="1800" lang="en-US">
                <a:solidFill>
                  <a:srgbClr val="993300"/>
                </a:solidFill>
              </a:rPr>
              <a:t>)</a:t>
            </a:r>
            <a:r>
              <a:rPr b="1" sz="1800" lang="en-US">
                <a:solidFill>
                  <a:srgbClr val="993300"/>
                </a:solidFill>
              </a:rPr>
              <a:t> </a:t>
            </a:r>
            <a:r>
              <a:rPr b="1" sz="1800" lang="en-US">
                <a:solidFill>
                  <a:srgbClr val="993300"/>
                </a:solidFill>
              </a:rPr>
              <a:t>=</a:t>
            </a:r>
            <a:r>
              <a:rPr b="1" sz="1800" lang="en-US">
                <a:solidFill>
                  <a:srgbClr val="993300"/>
                </a:solidFill>
              </a:rPr>
              <a:t> </a:t>
            </a:r>
            <a:r>
              <a:rPr b="1" sz="1800" lang="en-US">
                <a:solidFill>
                  <a:srgbClr val="993300"/>
                </a:solidFill>
              </a:rPr>
              <a:t>h</a:t>
            </a:r>
            <a:r>
              <a:rPr b="1" sz="1800" lang="en-US">
                <a:solidFill>
                  <a:srgbClr val="993300"/>
                </a:solidFill>
              </a:rPr>
              <a:t>v</a:t>
            </a:r>
            <a:r>
              <a:rPr b="1" sz="1800" lang="en-US">
                <a:solidFill>
                  <a:srgbClr val="993300"/>
                </a:solidFill>
              </a:rPr>
              <a:t> </a:t>
            </a:r>
            <a:r>
              <a:rPr b="1" sz="1800" lang="en-US">
                <a:solidFill>
                  <a:srgbClr val="993300"/>
                </a:solidFill>
              </a:rPr>
              <a:t>(</a:t>
            </a:r>
            <a:r>
              <a:rPr b="1" sz="1800" lang="en-US">
                <a:solidFill>
                  <a:srgbClr val="993300"/>
                </a:solidFill>
              </a:rPr>
              <a:t>P</a:t>
            </a:r>
            <a:r>
              <a:rPr b="1" sz="1800" lang="en-US">
                <a:solidFill>
                  <a:srgbClr val="993300"/>
                </a:solidFill>
              </a:rPr>
              <a:t>H</a:t>
            </a:r>
            <a:r>
              <a:rPr b="1" sz="1800" lang="en-US">
                <a:solidFill>
                  <a:srgbClr val="993300"/>
                </a:solidFill>
              </a:rPr>
              <a:t>O</a:t>
            </a:r>
            <a:r>
              <a:rPr b="1" sz="1800" lang="en-US">
                <a:solidFill>
                  <a:srgbClr val="993300"/>
                </a:solidFill>
              </a:rPr>
              <a:t>T</a:t>
            </a:r>
            <a:r>
              <a:rPr b="1" sz="1800" lang="en-US">
                <a:solidFill>
                  <a:srgbClr val="993300"/>
                </a:solidFill>
              </a:rPr>
              <a:t>O</a:t>
            </a:r>
            <a:r>
              <a:rPr b="1" sz="1800" lang="en-US">
                <a:solidFill>
                  <a:srgbClr val="993300"/>
                </a:solidFill>
              </a:rPr>
              <a:t>N</a:t>
            </a:r>
            <a:r>
              <a:rPr b="1" sz="1800" lang="en-US">
                <a:solidFill>
                  <a:srgbClr val="993300"/>
                </a:solidFill>
              </a:rPr>
              <a:t>)</a:t>
            </a:r>
            <a:endParaRPr b="1" sz="1800" lang="en-GB">
              <a:solidFill>
                <a:srgbClr val="993300"/>
              </a:solidFill>
            </a:endParaRPr>
          </a:p>
          <a:p>
            <a:pPr>
              <a:lnSpc>
                <a:spcPct val="200000"/>
              </a:lnSpc>
            </a:pP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v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200000"/>
              </a:lnSpc>
            </a:pPr>
            <a:r>
              <a:rPr sz="1800" lang="en-US">
                <a:solidFill>
                  <a:srgbClr val="000000"/>
                </a:solidFill>
              </a:rPr>
              <a:t>[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/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]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200000"/>
              </a:lnSpc>
            </a:pP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/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a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200000"/>
              </a:lnSpc>
            </a:pP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.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1</a:t>
            </a:r>
            <a:r>
              <a:rPr sz="1800" lang="en-US">
                <a:solidFill>
                  <a:srgbClr val="000000"/>
                </a:solidFill>
              </a:rPr>
              <a:t>/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[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`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1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/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]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200000"/>
              </a:lnSpc>
            </a:pPr>
            <a:r>
              <a:rPr sz="1800" lang="en-US">
                <a:solidFill>
                  <a:srgbClr val="000000"/>
                </a:solidFill>
              </a:rPr>
              <a:t>E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h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`</a:t>
            </a:r>
            <a:endParaRPr sz="1800" lang="en-GB">
              <a:solidFill>
                <a:srgbClr val="000000"/>
              </a:solidFill>
            </a:endParaRPr>
          </a:p>
        </p:txBody>
      </p:sp>
      <p:cxnSp>
        <p:nvCxnSpPr>
          <p:cNvPr id="3145729" name=""/>
          <p:cNvCxnSpPr>
            <a:cxnSpLocks/>
          </p:cNvCxnSpPr>
          <p:nvPr/>
        </p:nvCxnSpPr>
        <p:spPr>
          <a:xfrm rot="2771706">
            <a:off x="3057533" y="1557193"/>
            <a:ext cx="2648131" cy="2607311"/>
          </a:xfrm>
          <a:prstGeom prst="line"/>
          <a:solidFill>
            <a:srgbClr val="FFFFFF"/>
          </a:solidFill>
          <a:ln w="25400">
            <a:solidFill>
              <a:srgbClr val="666666"/>
            </a:solidFill>
          </a:ln>
        </p:spPr>
      </p:cxnSp>
      <p:sp>
        <p:nvSpPr>
          <p:cNvPr id="1048665" name=""/>
          <p:cNvSpPr txBox="1"/>
          <p:nvPr/>
        </p:nvSpPr>
        <p:spPr>
          <a:xfrm>
            <a:off x="4571999" y="1002872"/>
            <a:ext cx="4000000" cy="3342641"/>
          </a:xfrm>
          <a:prstGeom prst="rect"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b="1" sz="1800" lang="en-US">
                <a:solidFill>
                  <a:srgbClr val="D66565"/>
                </a:solidFill>
              </a:rPr>
              <a:t>F</a:t>
            </a:r>
            <a:r>
              <a:rPr b="1" sz="1800" lang="en-US">
                <a:solidFill>
                  <a:srgbClr val="D66565"/>
                </a:solidFill>
              </a:rPr>
              <a:t>r</a:t>
            </a:r>
            <a:r>
              <a:rPr b="1" sz="1800" lang="en-US">
                <a:solidFill>
                  <a:srgbClr val="D66565"/>
                </a:solidFill>
              </a:rPr>
              <a:t>e</a:t>
            </a:r>
            <a:r>
              <a:rPr b="1" sz="1800" lang="en-US">
                <a:solidFill>
                  <a:srgbClr val="D66565"/>
                </a:solidFill>
              </a:rPr>
              <a:t>quency</a:t>
            </a:r>
            <a:r>
              <a:rPr b="1" sz="1800" lang="en-US">
                <a:solidFill>
                  <a:srgbClr val="D66565"/>
                </a:solidFill>
              </a:rPr>
              <a:t> </a:t>
            </a:r>
            <a:r>
              <a:rPr b="1" sz="1800" lang="en-US">
                <a:solidFill>
                  <a:srgbClr val="D66565"/>
                </a:solidFill>
              </a:rPr>
              <a:t>(</a:t>
            </a:r>
            <a:r>
              <a:rPr b="1" sz="1800" lang="en-US">
                <a:solidFill>
                  <a:srgbClr val="D66565"/>
                </a:solidFill>
              </a:rPr>
              <a:t>v</a:t>
            </a:r>
            <a:r>
              <a:rPr b="1" sz="1800" lang="en-US">
                <a:solidFill>
                  <a:srgbClr val="D66565"/>
                </a:solidFill>
              </a:rPr>
              <a:t>)</a:t>
            </a:r>
            <a:r>
              <a:rPr b="1" sz="1800" lang="en-US">
                <a:solidFill>
                  <a:srgbClr val="D66565"/>
                </a:solidFill>
              </a:rPr>
              <a:t> </a:t>
            </a:r>
            <a:r>
              <a:rPr b="1" sz="1800" lang="en-US">
                <a:solidFill>
                  <a:srgbClr val="D66565"/>
                </a:solidFill>
              </a:rPr>
              <a:t>:</a:t>
            </a:r>
            <a:endParaRPr b="1" sz="1800" lang="en-GB">
              <a:solidFill>
                <a:srgbClr val="D66565"/>
              </a:solidFill>
            </a:endParaRPr>
          </a:p>
          <a:p>
            <a:pPr>
              <a:lnSpc>
                <a:spcPct val="150000"/>
              </a:lnSpc>
            </a:pP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/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L</a:t>
            </a:r>
            <a:r>
              <a:rPr sz="1800" lang="en-US">
                <a:solidFill>
                  <a:srgbClr val="000000"/>
                </a:solidFill>
              </a:rPr>
              <a:t>a</a:t>
            </a:r>
            <a:r>
              <a:rPr sz="1800" lang="en-US">
                <a:solidFill>
                  <a:srgbClr val="000000"/>
                </a:solidFill>
              </a:rPr>
              <a:t>m</a:t>
            </a:r>
            <a:r>
              <a:rPr sz="1800" lang="en-US">
                <a:solidFill>
                  <a:srgbClr val="000000"/>
                </a:solidFill>
              </a:rPr>
              <a:t>b</a:t>
            </a:r>
            <a:r>
              <a:rPr sz="1800" lang="en-US">
                <a:solidFill>
                  <a:srgbClr val="000000"/>
                </a:solidFill>
              </a:rPr>
              <a:t>d</a:t>
            </a:r>
            <a:r>
              <a:rPr sz="1800" lang="en-US">
                <a:solidFill>
                  <a:srgbClr val="000000"/>
                </a:solidFill>
              </a:rPr>
              <a:t>a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b="1" sz="1800" lang="en-US">
                <a:solidFill>
                  <a:srgbClr val="D66565"/>
                </a:solidFill>
              </a:rPr>
              <a:t>V</a:t>
            </a:r>
            <a:r>
              <a:rPr b="1" sz="1800" lang="en-US">
                <a:solidFill>
                  <a:srgbClr val="D66565"/>
                </a:solidFill>
              </a:rPr>
              <a:t>e</a:t>
            </a:r>
            <a:r>
              <a:rPr b="1" sz="1800" lang="en-US">
                <a:solidFill>
                  <a:srgbClr val="D66565"/>
                </a:solidFill>
              </a:rPr>
              <a:t>l</a:t>
            </a:r>
            <a:r>
              <a:rPr b="1" sz="1800" lang="en-US">
                <a:solidFill>
                  <a:srgbClr val="D66565"/>
                </a:solidFill>
              </a:rPr>
              <a:t>o</a:t>
            </a:r>
            <a:r>
              <a:rPr b="1" sz="1800" lang="en-US">
                <a:solidFill>
                  <a:srgbClr val="D66565"/>
                </a:solidFill>
              </a:rPr>
              <a:t>c</a:t>
            </a:r>
            <a:r>
              <a:rPr b="1" sz="1800" lang="en-US">
                <a:solidFill>
                  <a:srgbClr val="D66565"/>
                </a:solidFill>
              </a:rPr>
              <a:t>ity</a:t>
            </a:r>
            <a:r>
              <a:rPr b="1" sz="1800" lang="en-US">
                <a:solidFill>
                  <a:srgbClr val="D66565"/>
                </a:solidFill>
              </a:rPr>
              <a:t> </a:t>
            </a:r>
            <a:r>
              <a:rPr b="1" sz="1800" lang="en-US">
                <a:solidFill>
                  <a:srgbClr val="D66565"/>
                </a:solidFill>
              </a:rPr>
              <a:t>(</a:t>
            </a:r>
            <a:r>
              <a:rPr b="1" sz="1800" lang="en-US">
                <a:solidFill>
                  <a:srgbClr val="D66565"/>
                </a:solidFill>
              </a:rPr>
              <a:t>c</a:t>
            </a:r>
            <a:r>
              <a:rPr b="1" sz="1800" lang="en-US">
                <a:solidFill>
                  <a:srgbClr val="D66565"/>
                </a:solidFill>
              </a:rPr>
              <a:t>)</a:t>
            </a:r>
            <a:r>
              <a:rPr b="1" sz="1800" lang="en-US">
                <a:solidFill>
                  <a:srgbClr val="D66565"/>
                </a:solidFill>
              </a:rPr>
              <a:t> </a:t>
            </a:r>
            <a:r>
              <a:rPr b="1" sz="1800" lang="en-US">
                <a:solidFill>
                  <a:srgbClr val="D66565"/>
                </a:solidFill>
              </a:rPr>
              <a:t>:</a:t>
            </a:r>
            <a:endParaRPr b="1" sz="1800" lang="en-GB">
              <a:solidFill>
                <a:srgbClr val="D66565"/>
              </a:solidFill>
            </a:endParaRPr>
          </a:p>
          <a:p>
            <a:pPr>
              <a:lnSpc>
                <a:spcPct val="150000"/>
              </a:lnSpc>
            </a:pPr>
            <a:r>
              <a:rPr sz="1800" lang="en-US">
                <a:solidFill>
                  <a:srgbClr val="000000"/>
                </a:solidFill>
              </a:rPr>
              <a:t>c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=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sz="1800" lang="en-US">
                <a:solidFill>
                  <a:srgbClr val="000000"/>
                </a:solidFill>
              </a:rPr>
              <a:t>v</a:t>
            </a:r>
            <a:r>
              <a:rPr sz="1800" lang="en-US">
                <a:solidFill>
                  <a:srgbClr val="000000"/>
                </a:solidFill>
              </a:rPr>
              <a:t> </a:t>
            </a:r>
            <a:r>
              <a:rPr altLang="en-US" sz="1800" lang="en-GB">
                <a:solidFill>
                  <a:srgbClr val="000000"/>
                </a:solidFill>
              </a:rPr>
              <a:t>×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m</a:t>
            </a:r>
            <a:r>
              <a:rPr altLang="en-US" sz="1800" lang="en-US">
                <a:solidFill>
                  <a:srgbClr val="000000"/>
                </a:solidFill>
              </a:rPr>
              <a:t>b</a:t>
            </a:r>
            <a:r>
              <a:rPr altLang="en-US" sz="1800" lang="en-US">
                <a:solidFill>
                  <a:srgbClr val="000000"/>
                </a:solidFill>
              </a:rPr>
              <a:t>d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altLang="en-US" b="1" sz="1800" lang="en-US">
                <a:solidFill>
                  <a:srgbClr val="D66565"/>
                </a:solidFill>
              </a:rPr>
              <a:t>W</a:t>
            </a:r>
            <a:r>
              <a:rPr altLang="en-US" b="1" sz="1800" lang="en-US">
                <a:solidFill>
                  <a:srgbClr val="D66565"/>
                </a:solidFill>
              </a:rPr>
              <a:t>a</a:t>
            </a:r>
            <a:r>
              <a:rPr altLang="en-US" b="1" sz="1800" lang="en-US">
                <a:solidFill>
                  <a:srgbClr val="D66565"/>
                </a:solidFill>
              </a:rPr>
              <a:t>v</a:t>
            </a:r>
            <a:r>
              <a:rPr altLang="en-US" b="1" sz="1800" lang="en-US">
                <a:solidFill>
                  <a:srgbClr val="D66565"/>
                </a:solidFill>
              </a:rPr>
              <a:t>e</a:t>
            </a:r>
            <a:r>
              <a:rPr altLang="en-US" b="1" sz="1800" lang="en-US">
                <a:solidFill>
                  <a:srgbClr val="D66565"/>
                </a:solidFill>
              </a:rPr>
              <a:t>l</a:t>
            </a:r>
            <a:r>
              <a:rPr altLang="en-US" b="1" sz="1800" lang="en-US">
                <a:solidFill>
                  <a:srgbClr val="D66565"/>
                </a:solidFill>
              </a:rPr>
              <a:t>ength</a:t>
            </a:r>
            <a:r>
              <a:rPr altLang="en-US" b="1" sz="1800" lang="en-US">
                <a:solidFill>
                  <a:srgbClr val="D66565"/>
                </a:solidFill>
              </a:rPr>
              <a:t> </a:t>
            </a:r>
            <a:r>
              <a:rPr altLang="en-US" b="1" sz="1800" lang="en-US">
                <a:solidFill>
                  <a:srgbClr val="D66565"/>
                </a:solidFill>
              </a:rPr>
              <a:t>(</a:t>
            </a:r>
            <a:r>
              <a:rPr altLang="en-US" b="1" sz="1800" lang="en-US">
                <a:solidFill>
                  <a:srgbClr val="D66565"/>
                </a:solidFill>
              </a:rPr>
              <a:t>L</a:t>
            </a:r>
            <a:r>
              <a:rPr altLang="en-US" b="1" sz="1800" lang="en-US">
                <a:solidFill>
                  <a:srgbClr val="D66565"/>
                </a:solidFill>
              </a:rPr>
              <a:t>a</a:t>
            </a:r>
            <a:r>
              <a:rPr altLang="en-US" b="1" sz="1800" lang="en-US">
                <a:solidFill>
                  <a:srgbClr val="D66565"/>
                </a:solidFill>
              </a:rPr>
              <a:t>m</a:t>
            </a:r>
            <a:r>
              <a:rPr altLang="en-US" b="1" sz="1800" lang="en-US">
                <a:solidFill>
                  <a:srgbClr val="D66565"/>
                </a:solidFill>
              </a:rPr>
              <a:t>b</a:t>
            </a:r>
            <a:r>
              <a:rPr altLang="en-US" b="1" sz="1800" lang="en-US">
                <a:solidFill>
                  <a:srgbClr val="D66565"/>
                </a:solidFill>
              </a:rPr>
              <a:t>d</a:t>
            </a:r>
            <a:r>
              <a:rPr altLang="en-US" b="1" sz="1800" lang="en-US">
                <a:solidFill>
                  <a:srgbClr val="D66565"/>
                </a:solidFill>
              </a:rPr>
              <a:t>a</a:t>
            </a:r>
            <a:r>
              <a:rPr altLang="en-US" b="1" sz="1800" lang="en-US">
                <a:solidFill>
                  <a:srgbClr val="D66565"/>
                </a:solidFill>
              </a:rPr>
              <a:t>)</a:t>
            </a:r>
            <a:r>
              <a:rPr altLang="en-US" b="1" sz="1800" lang="en-US">
                <a:solidFill>
                  <a:srgbClr val="D66565"/>
                </a:solidFill>
              </a:rPr>
              <a:t> </a:t>
            </a:r>
            <a:r>
              <a:rPr altLang="en-US" b="1" sz="1800" lang="en-US">
                <a:solidFill>
                  <a:srgbClr val="D66565"/>
                </a:solidFill>
              </a:rPr>
              <a:t>:</a:t>
            </a:r>
            <a:endParaRPr b="1" sz="1800" lang="en-GB">
              <a:solidFill>
                <a:srgbClr val="D66565"/>
              </a:solidFill>
            </a:endParaRPr>
          </a:p>
          <a:p>
            <a:pPr>
              <a:lnSpc>
                <a:spcPct val="150000"/>
              </a:lnSpc>
            </a:pP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m</a:t>
            </a:r>
            <a:r>
              <a:rPr altLang="en-US" sz="1800" lang="en-US">
                <a:solidFill>
                  <a:srgbClr val="000000"/>
                </a:solidFill>
              </a:rPr>
              <a:t>b</a:t>
            </a:r>
            <a:r>
              <a:rPr altLang="en-US" sz="1800" lang="en-US">
                <a:solidFill>
                  <a:srgbClr val="000000"/>
                </a:solidFill>
              </a:rPr>
              <a:t>d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=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c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/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v</a:t>
            </a:r>
            <a:endParaRPr sz="1800" lang="en-GB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altLang="en-US" b="1" sz="1800" lang="en-US">
                <a:solidFill>
                  <a:srgbClr val="D66565"/>
                </a:solidFill>
              </a:rPr>
              <a:t>W</a:t>
            </a:r>
            <a:r>
              <a:rPr altLang="en-US" b="1" sz="1800" lang="en-US">
                <a:solidFill>
                  <a:srgbClr val="D66565"/>
                </a:solidFill>
              </a:rPr>
              <a:t>a</a:t>
            </a:r>
            <a:r>
              <a:rPr altLang="en-US" b="1" sz="1800" lang="en-US">
                <a:solidFill>
                  <a:srgbClr val="D66565"/>
                </a:solidFill>
              </a:rPr>
              <a:t>v</a:t>
            </a:r>
            <a:r>
              <a:rPr altLang="en-US" b="1" sz="1800" lang="en-US">
                <a:solidFill>
                  <a:srgbClr val="D66565"/>
                </a:solidFill>
              </a:rPr>
              <a:t>e</a:t>
            </a:r>
            <a:r>
              <a:rPr altLang="en-US" b="1" sz="1800" lang="en-US">
                <a:solidFill>
                  <a:srgbClr val="D66565"/>
                </a:solidFill>
              </a:rPr>
              <a:t>n</a:t>
            </a:r>
            <a:r>
              <a:rPr altLang="en-US" b="1" sz="1800" lang="en-US">
                <a:solidFill>
                  <a:srgbClr val="D66565"/>
                </a:solidFill>
              </a:rPr>
              <a:t>umber</a:t>
            </a:r>
            <a:r>
              <a:rPr altLang="en-US" b="1" sz="1800" lang="en-US">
                <a:solidFill>
                  <a:srgbClr val="D66565"/>
                </a:solidFill>
              </a:rPr>
              <a:t> </a:t>
            </a:r>
            <a:r>
              <a:rPr altLang="en-US" b="1" sz="1800" lang="en-US">
                <a:solidFill>
                  <a:srgbClr val="D66565"/>
                </a:solidFill>
              </a:rPr>
              <a:t>(</a:t>
            </a:r>
            <a:r>
              <a:rPr altLang="en-US" b="1" sz="1800" lang="en-US">
                <a:solidFill>
                  <a:srgbClr val="D66565"/>
                </a:solidFill>
              </a:rPr>
              <a:t>v</a:t>
            </a:r>
            <a:r>
              <a:rPr altLang="en-US" b="1" sz="1800" lang="en-US">
                <a:solidFill>
                  <a:srgbClr val="D66565"/>
                </a:solidFill>
              </a:rPr>
              <a:t>`</a:t>
            </a:r>
            <a:r>
              <a:rPr altLang="en-US" b="1" sz="1800" lang="en-US">
                <a:solidFill>
                  <a:srgbClr val="D66565"/>
                </a:solidFill>
              </a:rPr>
              <a:t>)</a:t>
            </a:r>
            <a:r>
              <a:rPr altLang="en-US" b="1" sz="1800" lang="en-US">
                <a:solidFill>
                  <a:srgbClr val="D66565"/>
                </a:solidFill>
              </a:rPr>
              <a:t> </a:t>
            </a:r>
            <a:r>
              <a:rPr altLang="en-US" b="1" sz="1800" lang="en-US">
                <a:solidFill>
                  <a:srgbClr val="D66565"/>
                </a:solidFill>
              </a:rPr>
              <a:t>:</a:t>
            </a:r>
            <a:endParaRPr b="1" sz="1800" lang="en-GB">
              <a:solidFill>
                <a:srgbClr val="D66565"/>
              </a:solidFill>
            </a:endParaRPr>
          </a:p>
          <a:p>
            <a:pPr>
              <a:lnSpc>
                <a:spcPct val="150000"/>
              </a:lnSpc>
            </a:pPr>
            <a:r>
              <a:rPr altLang="en-US" sz="1800" lang="en-US">
                <a:solidFill>
                  <a:srgbClr val="000000"/>
                </a:solidFill>
              </a:rPr>
              <a:t>v</a:t>
            </a:r>
            <a:r>
              <a:rPr altLang="en-US" sz="1800" lang="en-US">
                <a:solidFill>
                  <a:srgbClr val="000000"/>
                </a:solidFill>
              </a:rPr>
              <a:t>`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=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1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/</a:t>
            </a:r>
            <a:r>
              <a:rPr altLang="en-US" sz="1800" lang="en-US">
                <a:solidFill>
                  <a:srgbClr val="000000"/>
                </a:solidFill>
              </a:rPr>
              <a:t> </a:t>
            </a:r>
            <a:r>
              <a:rPr altLang="en-US" sz="1800" lang="en-US">
                <a:solidFill>
                  <a:srgbClr val="000000"/>
                </a:solidFill>
              </a:rPr>
              <a:t>L</a:t>
            </a:r>
            <a:r>
              <a:rPr altLang="en-US" sz="1800" lang="en-US">
                <a:solidFill>
                  <a:srgbClr val="000000"/>
                </a:solidFill>
              </a:rPr>
              <a:t>a</a:t>
            </a:r>
            <a:r>
              <a:rPr altLang="en-US" sz="1800" lang="en-US">
                <a:solidFill>
                  <a:srgbClr val="000000"/>
                </a:solidFill>
              </a:rPr>
              <a:t>m</a:t>
            </a:r>
            <a:r>
              <a:rPr altLang="en-US" sz="1800" lang="en-US">
                <a:solidFill>
                  <a:srgbClr val="000000"/>
                </a:solidFill>
              </a:rPr>
              <a:t>b</a:t>
            </a:r>
            <a:r>
              <a:rPr altLang="en-US" sz="1800" lang="en-US">
                <a:solidFill>
                  <a:srgbClr val="000000"/>
                </a:solidFill>
              </a:rPr>
              <a:t>da</a:t>
            </a:r>
            <a:endParaRPr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"/>
          <p:cNvSpPr txBox="1"/>
          <p:nvPr/>
        </p:nvSpPr>
        <p:spPr>
          <a:xfrm>
            <a:off x="1563121" y="144843"/>
            <a:ext cx="6303461" cy="383541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000" i="1" lang="en-US" u="sng">
                <a:solidFill>
                  <a:srgbClr val="C00000"/>
                </a:solidFill>
              </a:rPr>
              <a:t>W</a:t>
            </a:r>
            <a:r>
              <a:rPr b="1" sz="2000" i="1" lang="en-US" u="sng">
                <a:solidFill>
                  <a:srgbClr val="C00000"/>
                </a:solidFill>
              </a:rPr>
              <a:t>h</a:t>
            </a:r>
            <a:r>
              <a:rPr b="1" sz="2000" i="1" lang="en-US" u="sng">
                <a:solidFill>
                  <a:srgbClr val="C00000"/>
                </a:solidFill>
              </a:rPr>
              <a:t>a</a:t>
            </a:r>
            <a:r>
              <a:rPr b="1" sz="2000" i="1" lang="en-US" u="sng">
                <a:solidFill>
                  <a:srgbClr val="C00000"/>
                </a:solidFill>
              </a:rPr>
              <a:t>t</a:t>
            </a:r>
            <a:r>
              <a:rPr b="1" sz="2000" i="1" lang="en-US" u="sng">
                <a:solidFill>
                  <a:srgbClr val="C00000"/>
                </a:solidFill>
              </a:rPr>
              <a:t> </a:t>
            </a:r>
            <a:r>
              <a:rPr b="1" sz="2000" i="1" lang="en-US" u="sng">
                <a:solidFill>
                  <a:srgbClr val="C00000"/>
                </a:solidFill>
              </a:rPr>
              <a:t>is</a:t>
            </a:r>
            <a:r>
              <a:rPr b="1" sz="2000" i="1" lang="en-US" u="sng">
                <a:solidFill>
                  <a:srgbClr val="C00000"/>
                </a:solidFill>
              </a:rPr>
              <a:t> </a:t>
            </a:r>
            <a:r>
              <a:rPr b="1" sz="2000" i="1" lang="en-US" u="sng">
                <a:solidFill>
                  <a:srgbClr val="C00000"/>
                </a:solidFill>
              </a:rPr>
              <a:t>E</a:t>
            </a:r>
            <a:r>
              <a:rPr b="1" sz="2000" i="1" lang="en-US" u="sng">
                <a:solidFill>
                  <a:srgbClr val="C00000"/>
                </a:solidFill>
              </a:rPr>
              <a:t>l</a:t>
            </a:r>
            <a:r>
              <a:rPr b="1" sz="2000" i="1" lang="en-US" u="sng">
                <a:solidFill>
                  <a:srgbClr val="C00000"/>
                </a:solidFill>
              </a:rPr>
              <a:t>e</a:t>
            </a:r>
            <a:r>
              <a:rPr b="1" sz="2000" i="1" lang="en-US" u="sng">
                <a:solidFill>
                  <a:srgbClr val="C00000"/>
                </a:solidFill>
              </a:rPr>
              <a:t>c</a:t>
            </a:r>
            <a:r>
              <a:rPr b="1" sz="2000" i="1" lang="en-US" u="sng">
                <a:solidFill>
                  <a:srgbClr val="C00000"/>
                </a:solidFill>
              </a:rPr>
              <a:t>t</a:t>
            </a:r>
            <a:r>
              <a:rPr b="1" sz="2000" i="1" lang="en-US" u="sng">
                <a:solidFill>
                  <a:srgbClr val="C00000"/>
                </a:solidFill>
              </a:rPr>
              <a:t>r</a:t>
            </a:r>
            <a:r>
              <a:rPr b="1" sz="2000" i="1" lang="en-US" u="sng">
                <a:solidFill>
                  <a:srgbClr val="C00000"/>
                </a:solidFill>
              </a:rPr>
              <a:t>omagnetic</a:t>
            </a:r>
            <a:r>
              <a:rPr b="1" sz="2000" i="1" lang="en-US" u="sng">
                <a:solidFill>
                  <a:srgbClr val="C00000"/>
                </a:solidFill>
              </a:rPr>
              <a:t> Radiation</a:t>
            </a:r>
            <a:r>
              <a:rPr b="1" sz="2000" i="1" lang="en-US" u="sng">
                <a:solidFill>
                  <a:srgbClr val="C00000"/>
                </a:solidFill>
              </a:rPr>
              <a:t> </a:t>
            </a:r>
            <a:r>
              <a:rPr b="1" sz="2000" i="1" lang="en-US" u="sng">
                <a:solidFill>
                  <a:srgbClr val="C00000"/>
                </a:solidFill>
              </a:rPr>
              <a:t>?</a:t>
            </a:r>
            <a:endParaRPr b="1" sz="2000" i="1" lang="en-GB" u="sng">
              <a:solidFill>
                <a:srgbClr val="C00000"/>
              </a:solidFill>
            </a:endParaRPr>
          </a:p>
        </p:txBody>
      </p:sp>
      <p:sp>
        <p:nvSpPr>
          <p:cNvPr id="1048673" name=""/>
          <p:cNvSpPr txBox="1"/>
          <p:nvPr/>
        </p:nvSpPr>
        <p:spPr>
          <a:xfrm>
            <a:off x="218869" y="766865"/>
            <a:ext cx="8900973" cy="4091940"/>
          </a:xfrm>
          <a:prstGeom prst="rect"/>
        </p:spPr>
        <p:txBody>
          <a:bodyPr rtlCol="0" wrap="square">
            <a:spAutoFit/>
          </a:bodyPr>
          <a:p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omagnetic</a:t>
            </a:r>
            <a:r>
              <a:rPr b="0" sz="1800" lang="en-US">
                <a:solidFill>
                  <a:srgbClr val="000000"/>
                </a:solidFill>
              </a:rPr>
              <a:t> radiatio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ced</a:t>
            </a:r>
            <a:r>
              <a:rPr b="0" sz="1800" lang="en-US">
                <a:solidFill>
                  <a:srgbClr val="000000"/>
                </a:solidFill>
              </a:rPr>
              <a:t> by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ation</a:t>
            </a:r>
            <a:r>
              <a:rPr b="0" sz="1800" lang="en-US">
                <a:solidFill>
                  <a:srgbClr val="000000"/>
                </a:solidFill>
              </a:rPr>
              <a:t> of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magnetic</a:t>
            </a:r>
            <a:r>
              <a:rPr b="0" sz="1800" lang="en-US">
                <a:solidFill>
                  <a:srgbClr val="000000"/>
                </a:solidFill>
              </a:rPr>
              <a:t> field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ng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the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x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mple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or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electromagnetic</a:t>
            </a:r>
            <a:r>
              <a:rPr b="0" sz="1800" lang="en-US">
                <a:solidFill>
                  <a:srgbClr val="000000"/>
                </a:solidFill>
              </a:rPr>
              <a:t> radiation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gnetic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ctrum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le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ht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x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ined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es</a:t>
            </a:r>
            <a:endParaRPr b="0" sz="1800" lang="en-GB">
              <a:solidFill>
                <a:srgbClr val="000000"/>
              </a:solidFill>
            </a:endParaRPr>
          </a:p>
          <a:p>
            <a:endParaRPr b="0" sz="1800" lang="en-GB">
              <a:solidFill>
                <a:srgbClr val="000000"/>
              </a:solidFill>
            </a:endParaRPr>
          </a:p>
          <a:p>
            <a:r>
              <a:rPr b="0" sz="1800" lang="en-US">
                <a:solidFill>
                  <a:srgbClr val="000000"/>
                </a:solidFill>
              </a:rPr>
              <a:t>1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)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2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r>
              <a:rPr b="0" sz="1800" lang="en-US">
                <a:solidFill>
                  <a:srgbClr val="000000"/>
                </a:solidFill>
              </a:rPr>
              <a:t>)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y</a:t>
            </a:r>
            <a:endParaRPr b="0" sz="1800" lang="en-GB">
              <a:solidFill>
                <a:srgbClr val="000000"/>
              </a:solidFill>
            </a:endParaRPr>
          </a:p>
          <a:p>
            <a:endParaRPr b="0" sz="1800" lang="en-GB">
              <a:solidFill>
                <a:srgbClr val="000000"/>
              </a:solidFill>
            </a:endParaRPr>
          </a:p>
          <a:p>
            <a:r>
              <a:rPr b="1" sz="1800" i="0" lang="en-US" u="sng">
                <a:solidFill>
                  <a:srgbClr val="000000"/>
                </a:solidFill>
              </a:rPr>
              <a:t>A</a:t>
            </a:r>
            <a:r>
              <a:rPr b="1" sz="1800" i="0" lang="en-US" u="sng">
                <a:solidFill>
                  <a:srgbClr val="000000"/>
                </a:solidFill>
              </a:rPr>
              <a:t>c</a:t>
            </a:r>
            <a:r>
              <a:rPr b="1" sz="1800" i="0" lang="en-US" u="sng">
                <a:solidFill>
                  <a:srgbClr val="000000"/>
                </a:solidFill>
              </a:rPr>
              <a:t>c</a:t>
            </a:r>
            <a:r>
              <a:rPr b="1" sz="1800" i="0" lang="en-US" u="sng">
                <a:solidFill>
                  <a:srgbClr val="000000"/>
                </a:solidFill>
              </a:rPr>
              <a:t>o</a:t>
            </a:r>
            <a:r>
              <a:rPr b="1" sz="1800" i="0" lang="en-US" u="sng">
                <a:solidFill>
                  <a:srgbClr val="000000"/>
                </a:solidFill>
              </a:rPr>
              <a:t>r</a:t>
            </a:r>
            <a:r>
              <a:rPr b="1" sz="1800" i="0" lang="en-US" u="sng">
                <a:solidFill>
                  <a:srgbClr val="000000"/>
                </a:solidFill>
              </a:rPr>
              <a:t>d</a:t>
            </a:r>
            <a:r>
              <a:rPr b="1" sz="1800" i="0" lang="en-US" u="sng">
                <a:solidFill>
                  <a:srgbClr val="000000"/>
                </a:solidFill>
              </a:rPr>
              <a:t>i</a:t>
            </a:r>
            <a:r>
              <a:rPr b="1" sz="1800" i="0" lang="en-US" u="sng">
                <a:solidFill>
                  <a:srgbClr val="000000"/>
                </a:solidFill>
              </a:rPr>
              <a:t>ng</a:t>
            </a:r>
            <a:r>
              <a:rPr b="1" sz="1800" i="0" lang="en-US" u="sng">
                <a:solidFill>
                  <a:srgbClr val="000000"/>
                </a:solidFill>
              </a:rPr>
              <a:t> to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w</a:t>
            </a:r>
            <a:r>
              <a:rPr b="1" sz="1800" i="0" lang="en-US" u="sng">
                <a:solidFill>
                  <a:srgbClr val="000000"/>
                </a:solidFill>
              </a:rPr>
              <a:t>a</a:t>
            </a:r>
            <a:r>
              <a:rPr b="1" sz="1800" i="0" lang="en-US" u="sng">
                <a:solidFill>
                  <a:srgbClr val="000000"/>
                </a:solidFill>
              </a:rPr>
              <a:t>v</a:t>
            </a:r>
            <a:r>
              <a:rPr b="1" sz="1800" i="0" lang="en-US" u="sng">
                <a:solidFill>
                  <a:srgbClr val="000000"/>
                </a:solidFill>
              </a:rPr>
              <a:t>e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theory,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(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W</a:t>
            </a:r>
            <a:r>
              <a:rPr b="1" sz="1800" i="0" lang="en-US" u="sng">
                <a:solidFill>
                  <a:srgbClr val="000000"/>
                </a:solidFill>
              </a:rPr>
              <a:t>a</a:t>
            </a:r>
            <a:r>
              <a:rPr b="1" sz="1800" i="0" lang="en-US" u="sng">
                <a:solidFill>
                  <a:srgbClr val="000000"/>
                </a:solidFill>
              </a:rPr>
              <a:t>v</a:t>
            </a:r>
            <a:r>
              <a:rPr b="1" sz="1800" i="0" lang="en-US" u="sng">
                <a:solidFill>
                  <a:srgbClr val="000000"/>
                </a:solidFill>
              </a:rPr>
              <a:t>e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n</a:t>
            </a:r>
            <a:r>
              <a:rPr b="1" sz="1800" i="0" lang="en-US" u="sng">
                <a:solidFill>
                  <a:srgbClr val="000000"/>
                </a:solidFill>
              </a:rPr>
              <a:t>a</a:t>
            </a:r>
            <a:r>
              <a:rPr b="1" sz="1800" i="0" lang="en-US" u="sng">
                <a:solidFill>
                  <a:srgbClr val="000000"/>
                </a:solidFill>
              </a:rPr>
              <a:t>t</a:t>
            </a:r>
            <a:r>
              <a:rPr b="1" sz="1800" i="0" lang="en-US" u="sng">
                <a:solidFill>
                  <a:srgbClr val="000000"/>
                </a:solidFill>
              </a:rPr>
              <a:t>u</a:t>
            </a:r>
            <a:r>
              <a:rPr b="1" sz="1800" i="0" lang="en-US" u="sng">
                <a:solidFill>
                  <a:srgbClr val="000000"/>
                </a:solidFill>
              </a:rPr>
              <a:t>re</a:t>
            </a:r>
            <a:r>
              <a:rPr b="1" sz="1800" i="0" lang="en-US" u="sng">
                <a:solidFill>
                  <a:srgbClr val="000000"/>
                </a:solidFill>
              </a:rPr>
              <a:t> of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e</a:t>
            </a:r>
            <a:r>
              <a:rPr b="1" sz="1800" i="0" lang="en-US" u="sng">
                <a:solidFill>
                  <a:srgbClr val="000000"/>
                </a:solidFill>
              </a:rPr>
              <a:t>l</a:t>
            </a:r>
            <a:r>
              <a:rPr b="1" sz="1800" i="0" lang="en-US" u="sng">
                <a:solidFill>
                  <a:srgbClr val="000000"/>
                </a:solidFill>
              </a:rPr>
              <a:t>e</a:t>
            </a:r>
            <a:r>
              <a:rPr b="1" sz="1800" i="0" lang="en-US" u="sng">
                <a:solidFill>
                  <a:srgbClr val="000000"/>
                </a:solidFill>
              </a:rPr>
              <a:t>c</a:t>
            </a:r>
            <a:r>
              <a:rPr b="1" sz="1800" i="0" lang="en-US" u="sng">
                <a:solidFill>
                  <a:srgbClr val="000000"/>
                </a:solidFill>
              </a:rPr>
              <a:t>t</a:t>
            </a:r>
            <a:r>
              <a:rPr b="1" sz="1800" i="0" lang="en-US" u="sng">
                <a:solidFill>
                  <a:srgbClr val="000000"/>
                </a:solidFill>
              </a:rPr>
              <a:t>r</a:t>
            </a:r>
            <a:r>
              <a:rPr b="1" sz="1800" i="0" lang="en-US" u="sng">
                <a:solidFill>
                  <a:srgbClr val="000000"/>
                </a:solidFill>
              </a:rPr>
              <a:t>o</a:t>
            </a:r>
            <a:r>
              <a:rPr b="1" sz="1800" i="0" lang="en-US" u="sng">
                <a:solidFill>
                  <a:srgbClr val="000000"/>
                </a:solidFill>
              </a:rPr>
              <a:t>magnetic</a:t>
            </a:r>
            <a:r>
              <a:rPr b="1" sz="1800" i="0" lang="en-US" u="sng">
                <a:solidFill>
                  <a:srgbClr val="000000"/>
                </a:solidFill>
              </a:rPr>
              <a:t> radiation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)</a:t>
            </a:r>
            <a:r>
              <a:rPr b="1" sz="1800" i="0" lang="en-US" u="sng">
                <a:solidFill>
                  <a:srgbClr val="000000"/>
                </a:solidFill>
              </a:rPr>
              <a:t> </a:t>
            </a:r>
            <a:r>
              <a:rPr b="1" sz="1800" i="0" lang="en-US" u="sng">
                <a:solidFill>
                  <a:srgbClr val="000000"/>
                </a:solidFill>
              </a:rPr>
              <a:t>:</a:t>
            </a:r>
            <a:endParaRPr b="1" sz="1800" i="0" lang="en-GB" u="sng">
              <a:solidFill>
                <a:srgbClr val="000000"/>
              </a:solidFill>
            </a:endParaRPr>
          </a:p>
          <a:p>
            <a:endParaRPr b="1" sz="1800" i="0" lang="en-GB" u="sng">
              <a:solidFill>
                <a:srgbClr val="000000"/>
              </a:solidFill>
            </a:endParaRPr>
          </a:p>
          <a:p>
            <a:r>
              <a:rPr b="0" sz="1800" lang="en-US">
                <a:solidFill>
                  <a:srgbClr val="000000"/>
                </a:solidFill>
              </a:rPr>
              <a:t>J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k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x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ll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1</a:t>
            </a:r>
            <a:r>
              <a:rPr b="0" sz="1800" lang="en-US">
                <a:solidFill>
                  <a:srgbClr val="000000"/>
                </a:solidFill>
              </a:rPr>
              <a:t>8</a:t>
            </a:r>
            <a:r>
              <a:rPr b="0" sz="1800" lang="en-US">
                <a:solidFill>
                  <a:srgbClr val="000000"/>
                </a:solidFill>
              </a:rPr>
              <a:t>7</a:t>
            </a:r>
            <a:r>
              <a:rPr b="0" sz="1800" lang="en-US">
                <a:solidFill>
                  <a:srgbClr val="000000"/>
                </a:solidFill>
              </a:rPr>
              <a:t>0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ga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x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nation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ut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"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ction</a:t>
            </a:r>
            <a:r>
              <a:rPr b="0" sz="1800" lang="en-US">
                <a:solidFill>
                  <a:srgbClr val="000000"/>
                </a:solidFill>
              </a:rPr>
              <a:t> between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b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viour</a:t>
            </a:r>
            <a:r>
              <a:rPr b="0" sz="1800" lang="en-US">
                <a:solidFill>
                  <a:srgbClr val="000000"/>
                </a:solidFill>
              </a:rPr>
              <a:t> of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cal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tic</a:t>
            </a:r>
            <a:r>
              <a:rPr b="0" sz="1800" lang="en-US">
                <a:solidFill>
                  <a:srgbClr val="000000"/>
                </a:solidFill>
              </a:rPr>
              <a:t> fiel</a:t>
            </a:r>
            <a:r>
              <a:rPr b="0" sz="1800" lang="en-US">
                <a:solidFill>
                  <a:srgbClr val="000000"/>
                </a:solidFill>
              </a:rPr>
              <a:t>ds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macroscopic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level</a:t>
            </a:r>
            <a:r>
              <a:rPr b="0" sz="1800" lang="en-US">
                <a:solidFill>
                  <a:srgbClr val="000000"/>
                </a:solidFill>
              </a:rPr>
              <a:t>"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000000"/>
              </a:solidFill>
            </a:endParaRPr>
          </a:p>
          <a:p>
            <a:endParaRPr b="0" sz="1800" lang="en-GB">
              <a:solidFill>
                <a:srgbClr val="000000"/>
              </a:solidFill>
            </a:endParaRPr>
          </a:p>
          <a:p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lly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ed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p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ticles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acceleration</a:t>
            </a:r>
            <a:r>
              <a:rPr b="0" sz="1800" lang="en-US">
                <a:solidFill>
                  <a:srgbClr val="000000"/>
                </a:solidFill>
              </a:rPr>
              <a:t>,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will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g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electrical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magnetic</a:t>
            </a:r>
            <a:r>
              <a:rPr b="0" sz="1800" lang="en-US">
                <a:solidFill>
                  <a:srgbClr val="000000"/>
                </a:solidFill>
              </a:rPr>
              <a:t> fields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generated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u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i</a:t>
            </a:r>
            <a:r>
              <a:rPr b="0" sz="1800" lang="en-US">
                <a:solidFill>
                  <a:srgbClr val="000000"/>
                </a:solidFill>
              </a:rPr>
              <a:t>n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r</a:t>
            </a:r>
            <a:r>
              <a:rPr b="0" sz="1800" lang="en-US">
                <a:solidFill>
                  <a:srgbClr val="000000"/>
                </a:solidFill>
              </a:rPr>
              <a:t>m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o</a:t>
            </a:r>
            <a:r>
              <a:rPr b="0" sz="1800" lang="en-US">
                <a:solidFill>
                  <a:srgbClr val="000000"/>
                </a:solidFill>
              </a:rPr>
              <a:t>f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w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v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s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c</a:t>
            </a:r>
            <a:r>
              <a:rPr b="0" sz="1800" lang="en-US">
                <a:solidFill>
                  <a:srgbClr val="000000"/>
                </a:solidFill>
              </a:rPr>
              <a:t>a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l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d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000000"/>
                </a:solidFill>
              </a:rPr>
              <a:t>t</a:t>
            </a:r>
            <a:r>
              <a:rPr b="0" sz="1800" lang="en-US">
                <a:solidFill>
                  <a:srgbClr val="000000"/>
                </a:solidFill>
              </a:rPr>
              <a:t>h</a:t>
            </a:r>
            <a:r>
              <a:rPr b="0" sz="1800" lang="en-US">
                <a:solidFill>
                  <a:srgbClr val="000000"/>
                </a:solidFill>
              </a:rPr>
              <a:t>e</a:t>
            </a:r>
            <a:r>
              <a:rPr b="0" sz="1800" lang="en-US">
                <a:solidFill>
                  <a:srgbClr val="0000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electromagnetic</a:t>
            </a:r>
            <a:r>
              <a:rPr b="0" sz="1800" lang="en-US">
                <a:solidFill>
                  <a:srgbClr val="9933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w</a:t>
            </a:r>
            <a:r>
              <a:rPr b="0" sz="1800" lang="en-US">
                <a:solidFill>
                  <a:srgbClr val="993300"/>
                </a:solidFill>
              </a:rPr>
              <a:t>a</a:t>
            </a:r>
            <a:r>
              <a:rPr b="0" sz="1800" lang="en-US">
                <a:solidFill>
                  <a:srgbClr val="993300"/>
                </a:solidFill>
              </a:rPr>
              <a:t>v</a:t>
            </a:r>
            <a:r>
              <a:rPr b="0" sz="1800" lang="en-US">
                <a:solidFill>
                  <a:srgbClr val="993300"/>
                </a:solidFill>
              </a:rPr>
              <a:t>e</a:t>
            </a:r>
            <a:r>
              <a:rPr b="0" sz="1800" lang="en-US">
                <a:solidFill>
                  <a:srgbClr val="993300"/>
                </a:solidFill>
              </a:rPr>
              <a:t>s</a:t>
            </a:r>
            <a:r>
              <a:rPr b="0" sz="1800" lang="en-US">
                <a:solidFill>
                  <a:srgbClr val="9933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o</a:t>
            </a:r>
            <a:r>
              <a:rPr b="0" sz="1800" lang="en-US">
                <a:solidFill>
                  <a:srgbClr val="993300"/>
                </a:solidFill>
              </a:rPr>
              <a:t>r</a:t>
            </a:r>
            <a:r>
              <a:rPr b="0" sz="1800" lang="en-US">
                <a:solidFill>
                  <a:srgbClr val="993300"/>
                </a:solidFill>
              </a:rPr>
              <a:t> </a:t>
            </a:r>
            <a:r>
              <a:rPr b="0" sz="1800" lang="en-US">
                <a:solidFill>
                  <a:srgbClr val="993300"/>
                </a:solidFill>
              </a:rPr>
              <a:t>e</a:t>
            </a:r>
            <a:r>
              <a:rPr b="0" sz="1800" lang="en-US">
                <a:solidFill>
                  <a:srgbClr val="993300"/>
                </a:solidFill>
              </a:rPr>
              <a:t>l</a:t>
            </a:r>
            <a:r>
              <a:rPr b="0" sz="1800" lang="en-US">
                <a:solidFill>
                  <a:srgbClr val="993300"/>
                </a:solidFill>
              </a:rPr>
              <a:t>e</a:t>
            </a:r>
            <a:r>
              <a:rPr b="0" sz="1800" lang="en-US">
                <a:solidFill>
                  <a:srgbClr val="993300"/>
                </a:solidFill>
              </a:rPr>
              <a:t>c</a:t>
            </a:r>
            <a:r>
              <a:rPr b="0" sz="1800" lang="en-US">
                <a:solidFill>
                  <a:srgbClr val="993300"/>
                </a:solidFill>
              </a:rPr>
              <a:t>t</a:t>
            </a:r>
            <a:r>
              <a:rPr b="0" sz="1800" lang="en-US">
                <a:solidFill>
                  <a:srgbClr val="993300"/>
                </a:solidFill>
              </a:rPr>
              <a:t>r</a:t>
            </a:r>
            <a:r>
              <a:rPr b="0" sz="1800" lang="en-US">
                <a:solidFill>
                  <a:srgbClr val="993300"/>
                </a:solidFill>
              </a:rPr>
              <a:t>omagnetic</a:t>
            </a:r>
            <a:r>
              <a:rPr b="0" sz="1800" lang="en-US">
                <a:solidFill>
                  <a:srgbClr val="993300"/>
                </a:solidFill>
              </a:rPr>
              <a:t> radiation</a:t>
            </a:r>
            <a:r>
              <a:rPr b="0" sz="1800" lang="en-US">
                <a:solidFill>
                  <a:srgbClr val="000000"/>
                </a:solidFill>
              </a:rPr>
              <a:t>.</a:t>
            </a:r>
            <a:endParaRPr b="0" sz="18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"/>
          <p:cNvSpPr txBox="1"/>
          <p:nvPr/>
        </p:nvSpPr>
        <p:spPr>
          <a:xfrm>
            <a:off x="1366005" y="1658955"/>
            <a:ext cx="7118644" cy="1158240"/>
          </a:xfrm>
          <a:prstGeom prst="rect"/>
        </p:spPr>
        <p:txBody>
          <a:bodyPr rtlCol="0" wrap="square">
            <a:spAutoFit/>
          </a:bodyPr>
          <a:p>
            <a:pPr algn="ctr">
              <a:lnSpc>
                <a:spcPct val="150000"/>
              </a:lnSpc>
            </a:pPr>
            <a:r>
              <a:rPr b="1" sz="2400" lang="en-US">
                <a:solidFill>
                  <a:srgbClr val="FFFFFF"/>
                </a:solidFill>
              </a:rPr>
              <a:t>L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T</a:t>
            </a:r>
            <a:r>
              <a:rPr b="1" sz="2400" lang="en-US">
                <a:solidFill>
                  <a:srgbClr val="FFFFFF"/>
                </a:solidFill>
              </a:rPr>
              <a:t>'S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S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C</a:t>
            </a:r>
            <a:r>
              <a:rPr b="1" sz="2400" lang="en-US">
                <a:solidFill>
                  <a:srgbClr val="FFFFFF"/>
                </a:solidFill>
              </a:rPr>
              <a:t>L</a:t>
            </a:r>
            <a:r>
              <a:rPr b="1" sz="2400" lang="en-US">
                <a:solidFill>
                  <a:srgbClr val="FFFFFF"/>
                </a:solidFill>
              </a:rPr>
              <a:t>A</a:t>
            </a:r>
            <a:r>
              <a:rPr b="1" sz="2400" lang="en-US">
                <a:solidFill>
                  <a:srgbClr val="FFFFFF"/>
                </a:solidFill>
              </a:rPr>
              <a:t>S</a:t>
            </a:r>
            <a:r>
              <a:rPr b="1" sz="2400" lang="en-US">
                <a:solidFill>
                  <a:srgbClr val="FFFFFF"/>
                </a:solidFill>
              </a:rPr>
              <a:t>S</a:t>
            </a:r>
            <a:r>
              <a:rPr b="1" sz="2400" lang="en-US">
                <a:solidFill>
                  <a:srgbClr val="FFFFFF"/>
                </a:solidFill>
              </a:rPr>
              <a:t>IFICATION</a:t>
            </a:r>
            <a:r>
              <a:rPr b="1" sz="2400" lang="en-US">
                <a:solidFill>
                  <a:srgbClr val="FFFFFF"/>
                </a:solidFill>
              </a:rPr>
              <a:t> OF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S</a:t>
            </a:r>
            <a:r>
              <a:rPr b="1" sz="2400" lang="en-US">
                <a:solidFill>
                  <a:srgbClr val="FFFFFF"/>
                </a:solidFill>
              </a:rPr>
              <a:t>P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C</a:t>
            </a:r>
            <a:r>
              <a:rPr b="1" sz="2400" lang="en-US">
                <a:solidFill>
                  <a:srgbClr val="FFFFFF"/>
                </a:solidFill>
              </a:rPr>
              <a:t>TROSCOPY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I</a:t>
            </a:r>
            <a:r>
              <a:rPr b="1" sz="2400" lang="en-US">
                <a:solidFill>
                  <a:srgbClr val="FFFFFF"/>
                </a:solidFill>
              </a:rPr>
              <a:t>N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T</a:t>
            </a:r>
            <a:r>
              <a:rPr b="1" sz="2400" lang="en-US">
                <a:solidFill>
                  <a:srgbClr val="FFFFFF"/>
                </a:solidFill>
              </a:rPr>
              <a:t>H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N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X</a:t>
            </a:r>
            <a:r>
              <a:rPr b="1" sz="2400" lang="en-US">
                <a:solidFill>
                  <a:srgbClr val="FFFFFF"/>
                </a:solidFill>
              </a:rPr>
              <a:t>T</a:t>
            </a:r>
            <a:r>
              <a:rPr b="1" sz="2400" lang="en-US">
                <a:solidFill>
                  <a:srgbClr val="FFFFFF"/>
                </a:solidFill>
              </a:rPr>
              <a:t> </a:t>
            </a:r>
            <a:r>
              <a:rPr b="1" sz="2400" lang="en-US">
                <a:solidFill>
                  <a:srgbClr val="FFFFFF"/>
                </a:solidFill>
              </a:rPr>
              <a:t>P</a:t>
            </a:r>
            <a:r>
              <a:rPr b="1" sz="2400" lang="en-US">
                <a:solidFill>
                  <a:srgbClr val="FFFFFF"/>
                </a:solidFill>
              </a:rPr>
              <a:t>R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S</a:t>
            </a:r>
            <a:r>
              <a:rPr b="1" sz="2400" lang="en-US">
                <a:solidFill>
                  <a:srgbClr val="FFFFFF"/>
                </a:solidFill>
              </a:rPr>
              <a:t>E</a:t>
            </a:r>
            <a:r>
              <a:rPr b="1" sz="2400" lang="en-US">
                <a:solidFill>
                  <a:srgbClr val="FFFFFF"/>
                </a:solidFill>
              </a:rPr>
              <a:t>NTATION</a:t>
            </a:r>
            <a:endParaRPr b="1" sz="2400" lang="en-GB">
              <a:solidFill>
                <a:srgbClr val="FFFFFF"/>
              </a:solidFill>
            </a:endParaRPr>
          </a:p>
        </p:txBody>
      </p:sp>
      <p:sp>
        <p:nvSpPr>
          <p:cNvPr id="1048675" name=""/>
          <p:cNvSpPr txBox="1"/>
          <p:nvPr/>
        </p:nvSpPr>
        <p:spPr>
          <a:xfrm>
            <a:off x="2572000" y="3091152"/>
            <a:ext cx="4000000" cy="510540"/>
          </a:xfrm>
          <a:prstGeom prst="rect"/>
        </p:spPr>
        <p:txBody>
          <a:bodyPr rtlCol="0" wrap="square">
            <a:spAutoFit/>
          </a:bodyPr>
          <a:p>
            <a:pPr algn="ctr"/>
            <a:r>
              <a:rPr b="1" sz="2800" lang="en-US">
                <a:solidFill>
                  <a:srgbClr val="FFFFFF"/>
                </a:solidFill>
              </a:rPr>
              <a:t>T</a:t>
            </a:r>
            <a:r>
              <a:rPr b="1" sz="2800" lang="en-US">
                <a:solidFill>
                  <a:srgbClr val="FFFFFF"/>
                </a:solidFill>
              </a:rPr>
              <a:t>H</a:t>
            </a:r>
            <a:r>
              <a:rPr b="1" sz="2800" lang="en-US">
                <a:solidFill>
                  <a:srgbClr val="FFFFFF"/>
                </a:solidFill>
              </a:rPr>
              <a:t>A</a:t>
            </a:r>
            <a:r>
              <a:rPr b="1" sz="2800" lang="en-US">
                <a:solidFill>
                  <a:srgbClr val="FFFFFF"/>
                </a:solidFill>
              </a:rPr>
              <a:t>NK</a:t>
            </a:r>
            <a:r>
              <a:rPr b="1" sz="2800" lang="en-US">
                <a:solidFill>
                  <a:srgbClr val="FFFFFF"/>
                </a:solidFill>
              </a:rPr>
              <a:t> YOU</a:t>
            </a:r>
            <a:r>
              <a:rPr b="1" sz="2800" lang="en-US">
                <a:solidFill>
                  <a:srgbClr val="FFFFFF"/>
                </a:solidFill>
              </a:rPr>
              <a:t> </a:t>
            </a:r>
            <a:r>
              <a:rPr b="1" sz="2800" lang="en-US">
                <a:solidFill>
                  <a:srgbClr val="FFFFFF"/>
                </a:solidFill>
              </a:rPr>
              <a:t>A</a:t>
            </a:r>
            <a:r>
              <a:rPr b="1" sz="2800" lang="en-US">
                <a:solidFill>
                  <a:srgbClr val="FFFFFF"/>
                </a:solidFill>
              </a:rPr>
              <a:t>L</a:t>
            </a:r>
            <a:r>
              <a:rPr b="1" sz="2800" lang="en-US">
                <a:solidFill>
                  <a:srgbClr val="FFFFFF"/>
                </a:solidFill>
              </a:rPr>
              <a:t>L</a:t>
            </a:r>
            <a:endParaRPr b="1" sz="2800"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75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6.xml><?xml version="1.0" encoding="utf-8"?>
<p:tagLst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1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1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1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0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1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119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120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121.xml><?xml version="1.0" encoding="utf-8"?>
<p:tagLst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1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55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5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0"/>
  <p:tag name="KSO_WM_TAG_VERSION" val="1.0"/>
  <p:tag name="KSO_WM_BEAUTIFY_FLAG" val="#wm#"/>
  <p:tag name="KSO_WM_TEMPLATE_CATEGORY" val="custom"/>
  <p:tag name="KSO_WM_TEMPLATE_INDEX" val="20202655"/>
  <p:tag name="KSO_WM_TEMPLATE_THUMBS_INDEX" val="1、6、7、8、9、10、11、12、13、14、15"/>
</p:tagLst>
</file>

<file path=ppt/tags/tag133.xml><?xml version="1.0" encoding="utf-8"?>
<p:tagLst xmlns:p="http://schemas.openxmlformats.org/presentationml/2006/main">
  <p:tag name="KSO_WM_UNIT_ISCONTENTSTITLE" val="0"/>
  <p:tag name="KSO_WM_UNIT_PRESET_TEXT" val="Kindergarten Opening Ceremony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55_1*a*1"/>
  <p:tag name="KSO_WM_TEMPLATE_CATEGORY" val="custom"/>
  <p:tag name="KSO_WM_TEMPLATE_INDEX" val="20202655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ISCONTENTSTITLE" val="0"/>
  <p:tag name="KSO_WM_UNIT_PRESET_TEXT" val="Kindergarten Opening Ceremony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55_1*a*1"/>
  <p:tag name="KSO_WM_TEMPLATE_CATEGORY" val="custom"/>
  <p:tag name="KSO_WM_TEMPLATE_INDEX" val="20202655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SLIDE_ID" val="custom2020265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655"/>
  <p:tag name="KSO_WM_SLIDE_LAYOUT" val="a_b"/>
  <p:tag name="KSO_WM_SLIDE_LAYOUT_CNT" val="1_1"/>
  <p:tag name="KSO_WM_TEMPLATE_THUMBS_INDEX" val="1、6、7、8、9、10、11、12、13、14、15"/>
  <p:tag name="KSO_WM_TEMPLATE_MASTER_THUMB_INDEX" val="1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55_2*a*1"/>
  <p:tag name="KSO_WM_TEMPLATE_CATEGORY" val="custom"/>
  <p:tag name="KSO_WM_TEMPLATE_INDEX" val="20202655"/>
  <p:tag name="KSO_WM_UNIT_LAYERLEVEL" val="1"/>
  <p:tag name="KSO_WM_TAG_VERSION" val="1.0"/>
  <p:tag name="KSO_WM_BEAUTIFY_FLAG" val="#wm#"/>
  <p:tag name="KSO_WM_UNIT_ISCONTENTSTITLE" val="1"/>
  <p:tag name="KSO_WM_UNIT_NOCLEAR" val="0"/>
  <p:tag name="KSO_WM_UNIT_VALUE" val="2"/>
  <p:tag name="KSO_WM_DIAGRAM_GROUP_CODE" val="l1-1"/>
  <p:tag name="KSO_WM_UNIT_TYPE" val="a"/>
  <p:tag name="KSO_WM_UNIT_INDEX" val="1"/>
  <p:tag name="KSO_WM_UNIT_PRESET_TEXT" val="CONTENTS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2655_2*i*3"/>
  <p:tag name="KSO_WM_TEMPLATE_CATEGORY" val="custom"/>
  <p:tag name="KSO_WM_TEMPLATE_INDEX" val="20202655"/>
  <p:tag name="KSO_WM_UNIT_LAYERLEVEL" val="1"/>
  <p:tag name="KSO_WM_TAG_VERSION" val="1.0"/>
  <p:tag name="KSO_WM_BEAUTIFY_FLAG" val="#wm#"/>
  <p:tag name="KSO_WM_DIAGRAM_GROUP_CODE" val="l1-1"/>
  <p:tag name="KSO_WM_UNIT_TYPE" val="i"/>
  <p:tag name="KSO_WM_UNIT_INDEX" val="3"/>
</p:tagLst>
</file>

<file path=ppt/tags/tag138.xml><?xml version="1.0" encoding="utf-8"?>
<p:tagLst xmlns:p="http://schemas.openxmlformats.org/presentationml/2006/main">
  <p:tag name="KSO_WM_SLIDE_ID" val="custom20202655_2"/>
  <p:tag name="KSO_WM_TEMPLATE_SUBCATEGORY" val="0"/>
  <p:tag name="KSO_WM_TEMPLATE_MASTER_TYPE" val="1"/>
  <p:tag name="KSO_WM_TEMPLATE_COLOR_TYPE" val="1"/>
  <p:tag name="KSO_WM_SLIDE_ITEM_CNT" val="2"/>
  <p:tag name="KSO_WM_SLIDE_INDEX" val="2"/>
  <p:tag name="KSO_WM_TAG_VERSION" val="1.0"/>
  <p:tag name="KSO_WM_BEAUTIFY_FLAG" val="#wm#"/>
  <p:tag name="KSO_WM_TEMPLATE_CATEGORY" val="custom"/>
  <p:tag name="KSO_WM_TEMPLATE_INDEX" val="20202655"/>
  <p:tag name="KSO_WM_SLIDE_TYPE" val="contents"/>
  <p:tag name="KSO_WM_SLIDE_SUBTYPE" val="diag"/>
  <p:tag name="KSO_WM_DIAGRAM_GROUP_CODE" val="l1-1"/>
  <p:tag name="KSO_WM_SLIDE_DIAGTYPE" val="l"/>
  <p:tag name="KSO_WM_SLIDE_LAYOUT" val="a_b_l"/>
  <p:tag name="KSO_WM_SLIDE_LAYOUT_CNT" val="1_1_1"/>
</p:tagLst>
</file>

<file path=ppt/theme/theme1.xml><?xml version="1.0" encoding="utf-8"?>
<a:theme xmlns:a="http://schemas.openxmlformats.org/drawingml/2006/main" name="Office 主题​​">
  <a:themeElements>
    <a:clrScheme name="自定义 61">
      <a:dk1>
        <a:srgbClr val="000000"/>
      </a:dk1>
      <a:lt1>
        <a:srgbClr val="FFFFFF"/>
      </a:lt1>
      <a:dk2>
        <a:srgbClr val="343739"/>
      </a:dk2>
      <a:lt2>
        <a:srgbClr val="FFFFFF"/>
      </a:lt2>
      <a:accent1>
        <a:srgbClr val="E59E51"/>
      </a:accent1>
      <a:accent2>
        <a:srgbClr val="D5AF4C"/>
      </a:accent2>
      <a:accent3>
        <a:srgbClr val="BFBE50"/>
      </a:accent3>
      <a:accent4>
        <a:srgbClr val="A5CE62"/>
      </a:accent4>
      <a:accent5>
        <a:srgbClr val="80D3A3"/>
      </a:accent5>
      <a:accent6>
        <a:srgbClr val="6ADCB1"/>
      </a:accent6>
      <a:hlink>
        <a:srgbClr val="BFBFBF"/>
      </a:hlink>
      <a:folHlink>
        <a:srgbClr val="BFBFB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Presentation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Note 4</dc:creator>
  <cp:lastModifiedBy>s_qianhanru</cp:lastModifiedBy>
  <dcterms:created xsi:type="dcterms:W3CDTF">2019-08-22T00:14:00Z</dcterms:created>
  <dcterms:modified xsi:type="dcterms:W3CDTF">2020-01-14T07:50:04Z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1033-11.2.0.8991</vt:lpwstr>
  </property>
</Properties>
</file>