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5" r:id="rId2"/>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658"/>
  </p:normalViewPr>
  <p:slideViewPr>
    <p:cSldViewPr snapToGrid="0">
      <p:cViewPr varScale="1">
        <p:scale>
          <a:sx n="120" d="100"/>
          <a:sy n="120" d="100"/>
        </p:scale>
        <p:origin x="22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D403-A15F-4A2F-B050-AB874136E732}"/>
              </a:ext>
            </a:extLst>
          </p:cNvPr>
          <p:cNvSpPr>
            <a:spLocks noGrp="1"/>
          </p:cNvSpPr>
          <p:nvPr>
            <p:ph type="title"/>
          </p:nvPr>
        </p:nvSpPr>
        <p:spPr>
          <a:xfrm>
            <a:off x="868680" y="804672"/>
            <a:ext cx="10460736" cy="3255264"/>
          </a:xfrm>
        </p:spPr>
        <p:txBody>
          <a:bodyPr anchor="b">
            <a:noAutofit/>
          </a:bodyPr>
          <a:lstStyle>
            <a:lvl1pPr algn="ctr">
              <a:defRPr sz="7200" b="0">
                <a:solidFill>
                  <a:schemeClr val="accent1">
                    <a:lumMod val="20000"/>
                    <a:lumOff val="80000"/>
                  </a:schemeClr>
                </a:solidFill>
              </a:defRPr>
            </a:lvl1pPr>
          </a:lstStyle>
          <a:p>
            <a:endParaRPr lang="en-US" noProof="0" dirty="0"/>
          </a:p>
        </p:txBody>
      </p:sp>
      <p:sp>
        <p:nvSpPr>
          <p:cNvPr id="36" name="Text Placeholder 14">
            <a:extLst>
              <a:ext uri="{FF2B5EF4-FFF2-40B4-BE49-F238E27FC236}">
                <a16:creationId xmlns:a16="http://schemas.microsoft.com/office/drawing/2014/main" id="{2A3D73F7-77EC-4576-B541-20C032F462DC}"/>
              </a:ext>
            </a:extLst>
          </p:cNvPr>
          <p:cNvSpPr>
            <a:spLocks noGrp="1"/>
          </p:cNvSpPr>
          <p:nvPr userDrawn="1">
            <p:ph type="body" sz="quarter" idx="13"/>
          </p:nvPr>
        </p:nvSpPr>
        <p:spPr>
          <a:xfrm>
            <a:off x="3081573" y="4526280"/>
            <a:ext cx="6028854" cy="914400"/>
          </a:xfrm>
        </p:spPr>
        <p:txBody>
          <a:bodyPr anchor="t">
            <a:normAutofit/>
          </a:bodyPr>
          <a:lstStyle>
            <a:lvl1pPr marL="0" indent="0" algn="ctr">
              <a:buNone/>
              <a:defRPr sz="1600" b="0" i="0" cap="all" spc="300" baseline="0">
                <a:solidFill>
                  <a:schemeClr val="accent1">
                    <a:lumMod val="20000"/>
                    <a:lumOff val="80000"/>
                  </a:schemeClr>
                </a:solidFill>
              </a:defRPr>
            </a:lvl1pPr>
          </a:lstStyle>
          <a:p>
            <a:pPr lvl="0"/>
            <a:endParaRPr lang="en-US" noProof="0" dirty="0"/>
          </a:p>
        </p:txBody>
      </p:sp>
      <p:sp>
        <p:nvSpPr>
          <p:cNvPr id="21" name="Rectangle 20">
            <a:extLst>
              <a:ext uri="{FF2B5EF4-FFF2-40B4-BE49-F238E27FC236}">
                <a16:creationId xmlns:a16="http://schemas.microsoft.com/office/drawing/2014/main" id="{2123959E-C8AF-2C32-A4AC-D79C711CACEF}"/>
              </a:ext>
            </a:extLst>
          </p:cNvPr>
          <p:cNvSpPr/>
          <p:nvPr userDrawn="1"/>
        </p:nvSpPr>
        <p:spPr>
          <a:xfrm>
            <a:off x="361950" y="327025"/>
            <a:ext cx="11468100" cy="6203950"/>
          </a:xfrm>
          <a:prstGeom prst="rect">
            <a:avLst/>
          </a:prstGeom>
          <a:noFill/>
          <a:ln w="28575" cap="flat">
            <a:solidFill>
              <a:schemeClr val="accent3">
                <a:lumMod val="40000"/>
                <a:lumOff val="60000"/>
              </a:schemeClr>
            </a:solidFill>
            <a:prstDash val="solid"/>
            <a:miter/>
          </a:ln>
        </p:spPr>
        <p:txBody>
          <a:bodyPr rtlCol="0" anchor="ctr"/>
          <a:lstStyle/>
          <a:p>
            <a:pPr algn="l"/>
            <a:endParaRPr lang="en-US" dirty="0"/>
          </a:p>
        </p:txBody>
      </p:sp>
      <p:grpSp>
        <p:nvGrpSpPr>
          <p:cNvPr id="48" name="Group 47">
            <a:extLst>
              <a:ext uri="{FF2B5EF4-FFF2-40B4-BE49-F238E27FC236}">
                <a16:creationId xmlns:a16="http://schemas.microsoft.com/office/drawing/2014/main" id="{1991AA11-ABBF-BFA0-AACD-5E0262702116}"/>
              </a:ext>
            </a:extLst>
          </p:cNvPr>
          <p:cNvGrpSpPr/>
          <p:nvPr userDrawn="1"/>
        </p:nvGrpSpPr>
        <p:grpSpPr>
          <a:xfrm>
            <a:off x="6096000" y="327025"/>
            <a:ext cx="0" cy="6203950"/>
            <a:chOff x="6096000" y="327025"/>
            <a:chExt cx="0" cy="6203950"/>
          </a:xfrm>
        </p:grpSpPr>
        <p:cxnSp>
          <p:nvCxnSpPr>
            <p:cNvPr id="49" name="Straight Connector 48">
              <a:extLst>
                <a:ext uri="{FF2B5EF4-FFF2-40B4-BE49-F238E27FC236}">
                  <a16:creationId xmlns:a16="http://schemas.microsoft.com/office/drawing/2014/main" id="{8CB6BE39-5971-4916-1DD7-91D7C3F31234}"/>
                </a:ext>
              </a:extLst>
            </p:cNvPr>
            <p:cNvCxnSpPr>
              <a:cxnSpLocks/>
            </p:cNvCxnSpPr>
            <p:nvPr/>
          </p:nvCxnSpPr>
          <p:spPr>
            <a:xfrm flipV="1">
              <a:off x="6096000" y="6281057"/>
              <a:ext cx="0" cy="249918"/>
            </a:xfrm>
            <a:prstGeom prst="line">
              <a:avLst/>
            </a:prstGeom>
            <a:ln w="28575">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CD84773-7D11-C9D4-A19C-4265A176EBAA}"/>
                </a:ext>
              </a:extLst>
            </p:cNvPr>
            <p:cNvCxnSpPr>
              <a:cxnSpLocks/>
            </p:cNvCxnSpPr>
            <p:nvPr/>
          </p:nvCxnSpPr>
          <p:spPr>
            <a:xfrm flipV="1">
              <a:off x="6096000" y="327025"/>
              <a:ext cx="0" cy="249918"/>
            </a:xfrm>
            <a:prstGeom prst="line">
              <a:avLst/>
            </a:prstGeom>
            <a:ln w="28575">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00969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p:nvPr>
        </p:nvSpPr>
        <p:spPr>
          <a:xfrm>
            <a:off x="838200" y="853333"/>
            <a:ext cx="4844143" cy="5151334"/>
          </a:xfrm>
        </p:spPr>
        <p:txBody>
          <a:bodyPr anchor="ctr">
            <a:normAutofit/>
          </a:bodyPr>
          <a:lstStyle>
            <a:lvl1pPr algn="ctr">
              <a:defRPr sz="3600">
                <a:solidFill>
                  <a:schemeClr val="accent3"/>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p:nvPr>
        </p:nvSpPr>
        <p:spPr>
          <a:xfrm>
            <a:off x="6455229" y="853333"/>
            <a:ext cx="4920342" cy="5151334"/>
          </a:xfrm>
        </p:spPr>
        <p:txBody>
          <a:bodyPr anchor="ctr" anchorCtr="0">
            <a:normAutofit/>
          </a:bodyPr>
          <a:lstStyle>
            <a:lvl1pPr marL="0" indent="0" algn="ctr">
              <a:lnSpc>
                <a:spcPct val="200000"/>
              </a:lnSpc>
              <a:buNone/>
              <a:defRPr lang="en-US" sz="1600" kern="1200" cap="all" spc="300" dirty="0">
                <a:solidFill>
                  <a:prstClr val="black"/>
                </a:solidFill>
                <a:latin typeface="+mn-lt"/>
                <a:ea typeface="+mn-ea"/>
                <a:cs typeface="+mn-cs"/>
              </a:defRPr>
            </a:lvl1pPr>
            <a:lvl2pPr marL="742950" indent="-285750" algn="ctr">
              <a:lnSpc>
                <a:spcPct val="120000"/>
              </a:lnSpc>
              <a:buFont typeface="Arial" panose="020B0604020202020204" pitchFamily="34" charset="0"/>
              <a:buChar char="•"/>
              <a:defRPr lang="en-US" sz="1600" kern="1200" cap="none" spc="0" baseline="0" dirty="0">
                <a:solidFill>
                  <a:prstClr val="black"/>
                </a:solidFill>
                <a:latin typeface="+mn-lt"/>
                <a:ea typeface="+mn-ea"/>
                <a:cs typeface="+mn-cs"/>
              </a:defRPr>
            </a:lvl2pPr>
            <a:lvl3pPr marL="1200150" indent="-285750" algn="ctr">
              <a:lnSpc>
                <a:spcPct val="120000"/>
              </a:lnSpc>
              <a:buFont typeface="Arial" panose="020B0604020202020204" pitchFamily="34" charset="0"/>
              <a:buChar char="•"/>
              <a:defRPr lang="en-US" sz="1600" kern="1200" cap="none" spc="0" baseline="0" dirty="0">
                <a:solidFill>
                  <a:prstClr val="black"/>
                </a:solidFill>
                <a:latin typeface="+mn-lt"/>
                <a:ea typeface="+mn-ea"/>
                <a:cs typeface="+mn-cs"/>
              </a:defRPr>
            </a:lvl3pPr>
            <a:lvl4pPr marL="1657350" indent="-285750" algn="ctr">
              <a:lnSpc>
                <a:spcPct val="120000"/>
              </a:lnSpc>
              <a:buFont typeface="Arial" panose="020B0604020202020204" pitchFamily="34" charset="0"/>
              <a:buChar char="•"/>
              <a:defRPr lang="en-US" sz="1600" kern="1200" cap="none" spc="0" baseline="0" dirty="0">
                <a:solidFill>
                  <a:prstClr val="black"/>
                </a:solidFill>
                <a:latin typeface="+mn-lt"/>
                <a:ea typeface="+mn-ea"/>
                <a:cs typeface="+mn-cs"/>
              </a:defRPr>
            </a:lvl4pPr>
            <a:lvl5pPr marL="2114550" indent="-285750" algn="ctr">
              <a:lnSpc>
                <a:spcPct val="120000"/>
              </a:lnSpc>
              <a:buFont typeface="Arial" panose="020B0604020202020204" pitchFamily="34" charset="0"/>
              <a:buChar char="•"/>
              <a:defRPr lang="en-US" sz="1600" kern="1200" cap="none" spc="0" baseline="0" dirty="0">
                <a:solidFill>
                  <a:prstClr val="black"/>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4">
            <a:extLst>
              <a:ext uri="{FF2B5EF4-FFF2-40B4-BE49-F238E27FC236}">
                <a16:creationId xmlns:a16="http://schemas.microsoft.com/office/drawing/2014/main" id="{EC2FAC39-06DA-FEF0-2302-B02B7C1CD3B1}"/>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100" cap="all" spc="300" baseline="0">
                <a:solidFill>
                  <a:schemeClr val="accent3"/>
                </a:solidFill>
              </a:defRPr>
            </a:lvl1pPr>
          </a:lstStyle>
          <a:p>
            <a:endParaRPr lang="en-US" dirty="0"/>
          </a:p>
        </p:txBody>
      </p:sp>
      <p:sp>
        <p:nvSpPr>
          <p:cNvPr id="9" name="Date Placeholder 3">
            <a:extLst>
              <a:ext uri="{FF2B5EF4-FFF2-40B4-BE49-F238E27FC236}">
                <a16:creationId xmlns:a16="http://schemas.microsoft.com/office/drawing/2014/main" id="{6244C766-4DBD-CE50-9374-1427F1FAE856}"/>
              </a:ext>
            </a:extLst>
          </p:cNvPr>
          <p:cNvSpPr>
            <a:spLocks noGrp="1"/>
          </p:cNvSpPr>
          <p:nvPr>
            <p:ph type="dt" sz="half" idx="2"/>
          </p:nvPr>
        </p:nvSpPr>
        <p:spPr>
          <a:xfrm>
            <a:off x="8610600" y="6118484"/>
            <a:ext cx="2743200" cy="365125"/>
          </a:xfrm>
          <a:prstGeom prst="rect">
            <a:avLst/>
          </a:prstGeom>
        </p:spPr>
        <p:txBody>
          <a:bodyPr vert="horz" lIns="91440" tIns="45720" rIns="91440" bIns="45720" rtlCol="0" anchor="ctr"/>
          <a:lstStyle>
            <a:lvl1pPr algn="r">
              <a:defRPr sz="1100">
                <a:solidFill>
                  <a:schemeClr val="accent3"/>
                </a:solidFill>
              </a:defRPr>
            </a:lvl1pPr>
          </a:lstStyle>
          <a:p>
            <a:fld id="{0B4AC9CD-0374-4BE7-8481-7982C4A3E9D1}" type="datetime1">
              <a:rPr lang="en-US" smtClean="0"/>
              <a:t>8/14/25</a:t>
            </a:fld>
            <a:endParaRPr lang="en-US" dirty="0"/>
          </a:p>
        </p:txBody>
      </p:sp>
    </p:spTree>
    <p:extLst>
      <p:ext uri="{BB962C8B-B14F-4D97-AF65-F5344CB8AC3E}">
        <p14:creationId xmlns:p14="http://schemas.microsoft.com/office/powerpoint/2010/main" val="2528430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01">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D403-A15F-4A2F-B050-AB874136E732}"/>
              </a:ext>
            </a:extLst>
          </p:cNvPr>
          <p:cNvSpPr>
            <a:spLocks noGrp="1"/>
          </p:cNvSpPr>
          <p:nvPr>
            <p:ph type="title"/>
          </p:nvPr>
        </p:nvSpPr>
        <p:spPr>
          <a:xfrm>
            <a:off x="838200" y="853334"/>
            <a:ext cx="4844142" cy="5151334"/>
          </a:xfrm>
        </p:spPr>
        <p:txBody>
          <a:bodyPr anchor="t">
            <a:noAutofit/>
          </a:bodyPr>
          <a:lstStyle>
            <a:lvl1pPr algn="l">
              <a:defRPr sz="5400" b="0">
                <a:solidFill>
                  <a:schemeClr val="accent1">
                    <a:lumMod val="20000"/>
                    <a:lumOff val="80000"/>
                  </a:schemeClr>
                </a:solidFill>
              </a:defRPr>
            </a:lvl1pPr>
          </a:lstStyle>
          <a:p>
            <a:endParaRPr lang="en-US" noProof="0" dirty="0"/>
          </a:p>
        </p:txBody>
      </p:sp>
      <p:sp>
        <p:nvSpPr>
          <p:cNvPr id="8" name="Picture Placeholder 7">
            <a:extLst>
              <a:ext uri="{FF2B5EF4-FFF2-40B4-BE49-F238E27FC236}">
                <a16:creationId xmlns:a16="http://schemas.microsoft.com/office/drawing/2014/main" id="{402CFA45-BBBD-162A-70AD-0B375405784D}"/>
              </a:ext>
            </a:extLst>
          </p:cNvPr>
          <p:cNvSpPr>
            <a:spLocks noGrp="1"/>
          </p:cNvSpPr>
          <p:nvPr>
            <p:ph type="pic" sz="quarter" idx="11"/>
          </p:nvPr>
        </p:nvSpPr>
        <p:spPr>
          <a:xfrm>
            <a:off x="6428012" y="685800"/>
            <a:ext cx="5070020" cy="5486400"/>
          </a:xfrm>
          <a:custGeom>
            <a:avLst/>
            <a:gdLst>
              <a:gd name="connsiteX0" fmla="*/ 5070020 w 5070020"/>
              <a:gd name="connsiteY0" fmla="*/ 0 h 5486400"/>
              <a:gd name="connsiteX1" fmla="*/ 5070020 w 5070020"/>
              <a:gd name="connsiteY1" fmla="*/ 5486400 h 5486400"/>
              <a:gd name="connsiteX2" fmla="*/ 0 w 5070020"/>
              <a:gd name="connsiteY2" fmla="*/ 5486399 h 5486400"/>
              <a:gd name="connsiteX3" fmla="*/ 0 w 5070020"/>
              <a:gd name="connsiteY3" fmla="*/ 579095 h 5486400"/>
              <a:gd name="connsiteX4" fmla="*/ 268 w 5070020"/>
              <a:gd name="connsiteY4" fmla="*/ 579362 h 5486400"/>
              <a:gd name="connsiteX5" fmla="*/ 582189 w 5070020"/>
              <a:gd name="connsiteY5" fmla="*/ 266 h 5486400"/>
              <a:gd name="connsiteX6" fmla="*/ 581922 w 5070020"/>
              <a:gd name="connsiteY6" fmla="*/ 1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0020" h="5486400">
                <a:moveTo>
                  <a:pt x="5070020" y="0"/>
                </a:moveTo>
                <a:lnTo>
                  <a:pt x="5070020" y="5486400"/>
                </a:lnTo>
                <a:lnTo>
                  <a:pt x="0" y="5486399"/>
                </a:lnTo>
                <a:lnTo>
                  <a:pt x="0" y="579095"/>
                </a:lnTo>
                <a:lnTo>
                  <a:pt x="268" y="579362"/>
                </a:lnTo>
                <a:lnTo>
                  <a:pt x="582189" y="266"/>
                </a:lnTo>
                <a:lnTo>
                  <a:pt x="581922" y="1"/>
                </a:lnTo>
                <a:close/>
              </a:path>
            </a:pathLst>
          </a:custGeom>
        </p:spPr>
        <p:txBody>
          <a:bodyPr wrap="square">
            <a:noAutofit/>
          </a:bodyPr>
          <a:lstStyle>
            <a:lvl1pPr marL="0" indent="0" algn="ctr">
              <a:buNone/>
              <a:defRPr sz="1600"/>
            </a:lvl1pPr>
          </a:lstStyle>
          <a:p>
            <a:endParaRPr lang="en-US"/>
          </a:p>
        </p:txBody>
      </p:sp>
      <p:sp>
        <p:nvSpPr>
          <p:cNvPr id="4" name="Rectangle 3">
            <a:extLst>
              <a:ext uri="{FF2B5EF4-FFF2-40B4-BE49-F238E27FC236}">
                <a16:creationId xmlns:a16="http://schemas.microsoft.com/office/drawing/2014/main" id="{35CD2915-BBAC-A1F0-BC9D-D3EBE576B6CA}"/>
              </a:ext>
            </a:extLst>
          </p:cNvPr>
          <p:cNvSpPr/>
          <p:nvPr userDrawn="1"/>
        </p:nvSpPr>
        <p:spPr>
          <a:xfrm>
            <a:off x="361950" y="327025"/>
            <a:ext cx="11468100" cy="6203950"/>
          </a:xfrm>
          <a:prstGeom prst="rect">
            <a:avLst/>
          </a:prstGeom>
          <a:noFill/>
          <a:ln w="28575" cap="flat">
            <a:solidFill>
              <a:schemeClr val="accent3">
                <a:lumMod val="40000"/>
                <a:lumOff val="60000"/>
              </a:schemeClr>
            </a:solidFill>
            <a:prstDash val="solid"/>
            <a:miter/>
          </a:ln>
        </p:spPr>
        <p:txBody>
          <a:bodyPr rtlCol="0" anchor="ctr"/>
          <a:lstStyle/>
          <a:p>
            <a:pPr algn="l"/>
            <a:endParaRPr lang="en-US" dirty="0"/>
          </a:p>
        </p:txBody>
      </p:sp>
      <p:cxnSp>
        <p:nvCxnSpPr>
          <p:cNvPr id="6" name="Straight Connector 5">
            <a:extLst>
              <a:ext uri="{FF2B5EF4-FFF2-40B4-BE49-F238E27FC236}">
                <a16:creationId xmlns:a16="http://schemas.microsoft.com/office/drawing/2014/main" id="{731F310B-7369-4DED-0D01-CE0B2057D9A2}"/>
              </a:ext>
            </a:extLst>
          </p:cNvPr>
          <p:cNvCxnSpPr>
            <a:cxnSpLocks/>
          </p:cNvCxnSpPr>
          <p:nvPr/>
        </p:nvCxnSpPr>
        <p:spPr>
          <a:xfrm flipV="1">
            <a:off x="6096000" y="6281057"/>
            <a:ext cx="0" cy="24991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7F80554-A5C0-4DF5-30C7-E8509F4304C5}"/>
              </a:ext>
            </a:extLst>
          </p:cNvPr>
          <p:cNvCxnSpPr>
            <a:cxnSpLocks/>
          </p:cNvCxnSpPr>
          <p:nvPr/>
        </p:nvCxnSpPr>
        <p:spPr>
          <a:xfrm flipV="1">
            <a:off x="6096000" y="327025"/>
            <a:ext cx="0" cy="6160861"/>
          </a:xfrm>
          <a:prstGeom prst="line">
            <a:avLst/>
          </a:prstGeom>
          <a:ln w="28575">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1532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01">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A9154-5D3B-2CDD-4D46-FD8867EFC004}"/>
              </a:ext>
            </a:extLst>
          </p:cNvPr>
          <p:cNvSpPr>
            <a:spLocks noGrp="1"/>
          </p:cNvSpPr>
          <p:nvPr>
            <p:ph type="title"/>
          </p:nvPr>
        </p:nvSpPr>
        <p:spPr>
          <a:xfrm>
            <a:off x="838200" y="853333"/>
            <a:ext cx="4844143" cy="5151334"/>
          </a:xfrm>
        </p:spPr>
        <p:txBody>
          <a:bodyPr anchor="ctr">
            <a:normAutofit/>
          </a:bodyPr>
          <a:lstStyle>
            <a:lvl1pPr algn="ctr">
              <a:defRPr sz="3600">
                <a:solidFill>
                  <a:schemeClr val="accent3"/>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p:nvPr>
        </p:nvSpPr>
        <p:spPr>
          <a:xfrm>
            <a:off x="6455228" y="853333"/>
            <a:ext cx="4997631" cy="5151334"/>
          </a:xfrm>
        </p:spPr>
        <p:txBody>
          <a:bodyPr anchor="ctr" anchorCtr="0">
            <a:normAutofit/>
          </a:bodyPr>
          <a:lstStyle>
            <a:lvl1pPr marL="0" indent="0">
              <a:lnSpc>
                <a:spcPct val="100000"/>
              </a:lnSpc>
              <a:buFont typeface="Arial" panose="020B0604020202020204" pitchFamily="34" charset="0"/>
              <a:buNone/>
              <a:defRPr lang="en-US" sz="2000" kern="1200" dirty="0">
                <a:solidFill>
                  <a:schemeClr val="tx1"/>
                </a:solidFill>
                <a:latin typeface="+mn-lt"/>
                <a:ea typeface="+mn-ea"/>
                <a:cs typeface="+mn-cs"/>
              </a:defRPr>
            </a:lvl1pPr>
            <a:lvl2pPr marL="800100" indent="-342900">
              <a:lnSpc>
                <a:spcPct val="100000"/>
              </a:lnSpc>
              <a:buFont typeface="Arial" panose="020B0604020202020204" pitchFamily="34" charset="0"/>
              <a:buChar char="•"/>
              <a:defRPr lang="en-US" sz="2000" kern="1200" dirty="0">
                <a:solidFill>
                  <a:schemeClr val="tx1"/>
                </a:solidFill>
                <a:latin typeface="+mn-lt"/>
                <a:ea typeface="+mn-ea"/>
                <a:cs typeface="+mn-cs"/>
              </a:defRPr>
            </a:lvl2pPr>
            <a:lvl3pPr marL="1257300" indent="-342900">
              <a:lnSpc>
                <a:spcPct val="100000"/>
              </a:lnSpc>
              <a:buFont typeface="Arial" panose="020B0604020202020204" pitchFamily="34" charset="0"/>
              <a:buChar char="•"/>
              <a:defRPr lang="en-US" sz="2000" kern="1200" dirty="0">
                <a:solidFill>
                  <a:schemeClr val="tx1"/>
                </a:solidFill>
                <a:latin typeface="+mn-lt"/>
                <a:ea typeface="+mn-ea"/>
                <a:cs typeface="+mn-cs"/>
              </a:defRPr>
            </a:lvl3pPr>
            <a:lvl4pPr marL="1714500" indent="-342900">
              <a:lnSpc>
                <a:spcPct val="100000"/>
              </a:lnSpc>
              <a:buFont typeface="Arial" panose="020B0604020202020204" pitchFamily="34" charset="0"/>
              <a:buChar char="•"/>
              <a:defRPr lang="en-US" sz="2000" kern="1200" dirty="0">
                <a:solidFill>
                  <a:schemeClr val="tx1"/>
                </a:solidFill>
                <a:latin typeface="+mn-lt"/>
                <a:ea typeface="+mn-ea"/>
                <a:cs typeface="+mn-cs"/>
              </a:defRPr>
            </a:lvl4pPr>
            <a:lvl5pPr marL="2171700" indent="-342900">
              <a:lnSpc>
                <a:spcPct val="100000"/>
              </a:lnSpc>
              <a:buFont typeface="Arial" panose="020B0604020202020204" pitchFamily="34" charset="0"/>
              <a:buChar char="•"/>
              <a:defRPr lang="en-US"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4">
            <a:extLst>
              <a:ext uri="{FF2B5EF4-FFF2-40B4-BE49-F238E27FC236}">
                <a16:creationId xmlns:a16="http://schemas.microsoft.com/office/drawing/2014/main" id="{024DDF44-6A4A-DA03-A8BE-598DC99E8900}"/>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100" cap="all" spc="300" baseline="0">
                <a:solidFill>
                  <a:schemeClr val="accent3"/>
                </a:solidFill>
              </a:defRPr>
            </a:lvl1pPr>
          </a:lstStyle>
          <a:p>
            <a:endParaRPr lang="en-US" dirty="0"/>
          </a:p>
        </p:txBody>
      </p:sp>
      <p:sp>
        <p:nvSpPr>
          <p:cNvPr id="13" name="Date Placeholder 3">
            <a:extLst>
              <a:ext uri="{FF2B5EF4-FFF2-40B4-BE49-F238E27FC236}">
                <a16:creationId xmlns:a16="http://schemas.microsoft.com/office/drawing/2014/main" id="{27F1B34D-5253-5267-DEAA-572BCF19BF8A}"/>
              </a:ext>
            </a:extLst>
          </p:cNvPr>
          <p:cNvSpPr>
            <a:spLocks noGrp="1"/>
          </p:cNvSpPr>
          <p:nvPr>
            <p:ph type="dt" sz="half" idx="2"/>
          </p:nvPr>
        </p:nvSpPr>
        <p:spPr>
          <a:xfrm>
            <a:off x="8610600" y="6118484"/>
            <a:ext cx="2743200" cy="365125"/>
          </a:xfrm>
          <a:prstGeom prst="rect">
            <a:avLst/>
          </a:prstGeom>
        </p:spPr>
        <p:txBody>
          <a:bodyPr vert="horz" lIns="91440" tIns="45720" rIns="91440" bIns="45720" rtlCol="0" anchor="ctr"/>
          <a:lstStyle>
            <a:lvl1pPr algn="r">
              <a:defRPr sz="1100">
                <a:solidFill>
                  <a:schemeClr val="accent3"/>
                </a:solidFill>
              </a:defRPr>
            </a:lvl1pPr>
          </a:lstStyle>
          <a:p>
            <a:fld id="{222400DF-651A-4479-9C74-9CDA47151016}" type="datetime1">
              <a:rPr lang="en-US" smtClean="0"/>
              <a:t>8/14/25</a:t>
            </a:fld>
            <a:endParaRPr lang="en-US" dirty="0"/>
          </a:p>
        </p:txBody>
      </p:sp>
    </p:spTree>
    <p:extLst>
      <p:ext uri="{BB962C8B-B14F-4D97-AF65-F5344CB8AC3E}">
        <p14:creationId xmlns:p14="http://schemas.microsoft.com/office/powerpoint/2010/main" val="9677799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02">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D403-A15F-4A2F-B050-AB874136E732}"/>
              </a:ext>
            </a:extLst>
          </p:cNvPr>
          <p:cNvSpPr>
            <a:spLocks noGrp="1"/>
          </p:cNvSpPr>
          <p:nvPr>
            <p:ph type="title"/>
          </p:nvPr>
        </p:nvSpPr>
        <p:spPr>
          <a:xfrm>
            <a:off x="838200" y="853334"/>
            <a:ext cx="4844142" cy="3939646"/>
          </a:xfrm>
        </p:spPr>
        <p:txBody>
          <a:bodyPr anchor="t">
            <a:noAutofit/>
          </a:bodyPr>
          <a:lstStyle>
            <a:lvl1pPr algn="l">
              <a:defRPr sz="5400" b="0">
                <a:solidFill>
                  <a:schemeClr val="accent1">
                    <a:lumMod val="20000"/>
                    <a:lumOff val="80000"/>
                  </a:schemeClr>
                </a:solidFill>
              </a:defRPr>
            </a:lvl1pPr>
          </a:lstStyle>
          <a:p>
            <a:endParaRPr lang="en-US" noProof="0" dirty="0"/>
          </a:p>
        </p:txBody>
      </p:sp>
      <p:sp>
        <p:nvSpPr>
          <p:cNvPr id="3" name="Text Placeholder 14">
            <a:extLst>
              <a:ext uri="{FF2B5EF4-FFF2-40B4-BE49-F238E27FC236}">
                <a16:creationId xmlns:a16="http://schemas.microsoft.com/office/drawing/2014/main" id="{4F555129-A180-DABF-24A6-1FBDA958D770}"/>
              </a:ext>
            </a:extLst>
          </p:cNvPr>
          <p:cNvSpPr>
            <a:spLocks noGrp="1"/>
          </p:cNvSpPr>
          <p:nvPr>
            <p:ph type="body" sz="quarter" idx="13"/>
          </p:nvPr>
        </p:nvSpPr>
        <p:spPr>
          <a:xfrm>
            <a:off x="838199" y="5029200"/>
            <a:ext cx="4844143" cy="1169761"/>
          </a:xfrm>
        </p:spPr>
        <p:txBody>
          <a:bodyPr anchor="b">
            <a:normAutofit/>
          </a:bodyPr>
          <a:lstStyle>
            <a:lvl1pPr marL="0" indent="0" algn="l">
              <a:buNone/>
              <a:defRPr sz="1800" b="0" i="0" cap="all" spc="300" baseline="0">
                <a:solidFill>
                  <a:schemeClr val="accent1">
                    <a:lumMod val="20000"/>
                    <a:lumOff val="80000"/>
                  </a:schemeClr>
                </a:solidFill>
              </a:defRPr>
            </a:lvl1pPr>
          </a:lstStyle>
          <a:p>
            <a:pPr lvl="0"/>
            <a:endParaRPr lang="en-US" noProof="0" dirty="0"/>
          </a:p>
        </p:txBody>
      </p:sp>
      <p:sp>
        <p:nvSpPr>
          <p:cNvPr id="5" name="Picture Placeholder 4">
            <a:extLst>
              <a:ext uri="{FF2B5EF4-FFF2-40B4-BE49-F238E27FC236}">
                <a16:creationId xmlns:a16="http://schemas.microsoft.com/office/drawing/2014/main" id="{7E309519-3E22-556C-E01C-12137A86C950}"/>
              </a:ext>
            </a:extLst>
          </p:cNvPr>
          <p:cNvSpPr>
            <a:spLocks noGrp="1"/>
          </p:cNvSpPr>
          <p:nvPr>
            <p:ph type="pic" sz="quarter" idx="11"/>
          </p:nvPr>
        </p:nvSpPr>
        <p:spPr>
          <a:xfrm>
            <a:off x="6428012" y="685800"/>
            <a:ext cx="5070020" cy="5486400"/>
          </a:xfrm>
          <a:custGeom>
            <a:avLst/>
            <a:gdLst>
              <a:gd name="connsiteX0" fmla="*/ 5070020 w 5070020"/>
              <a:gd name="connsiteY0" fmla="*/ 0 h 5486400"/>
              <a:gd name="connsiteX1" fmla="*/ 5070020 w 5070020"/>
              <a:gd name="connsiteY1" fmla="*/ 5486400 h 5486400"/>
              <a:gd name="connsiteX2" fmla="*/ 0 w 5070020"/>
              <a:gd name="connsiteY2" fmla="*/ 5486399 h 5486400"/>
              <a:gd name="connsiteX3" fmla="*/ 0 w 5070020"/>
              <a:gd name="connsiteY3" fmla="*/ 579095 h 5486400"/>
              <a:gd name="connsiteX4" fmla="*/ 268 w 5070020"/>
              <a:gd name="connsiteY4" fmla="*/ 579362 h 5486400"/>
              <a:gd name="connsiteX5" fmla="*/ 582189 w 5070020"/>
              <a:gd name="connsiteY5" fmla="*/ 266 h 5486400"/>
              <a:gd name="connsiteX6" fmla="*/ 581922 w 5070020"/>
              <a:gd name="connsiteY6" fmla="*/ 1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0020" h="5486400">
                <a:moveTo>
                  <a:pt x="5070020" y="0"/>
                </a:moveTo>
                <a:lnTo>
                  <a:pt x="5070020" y="5486400"/>
                </a:lnTo>
                <a:lnTo>
                  <a:pt x="0" y="5486399"/>
                </a:lnTo>
                <a:lnTo>
                  <a:pt x="0" y="579095"/>
                </a:lnTo>
                <a:lnTo>
                  <a:pt x="268" y="579362"/>
                </a:lnTo>
                <a:lnTo>
                  <a:pt x="582189" y="266"/>
                </a:lnTo>
                <a:lnTo>
                  <a:pt x="581922" y="1"/>
                </a:lnTo>
                <a:close/>
              </a:path>
            </a:pathLst>
          </a:custGeom>
        </p:spPr>
        <p:txBody>
          <a:bodyPr wrap="square">
            <a:noAutofit/>
          </a:bodyPr>
          <a:lstStyle>
            <a:lvl1pPr marL="0" indent="0" algn="ctr">
              <a:buNone/>
              <a:defRPr sz="1600"/>
            </a:lvl1pPr>
          </a:lstStyle>
          <a:p>
            <a:endParaRPr lang="en-US"/>
          </a:p>
        </p:txBody>
      </p:sp>
      <p:sp>
        <p:nvSpPr>
          <p:cNvPr id="4" name="Rectangle 3">
            <a:extLst>
              <a:ext uri="{FF2B5EF4-FFF2-40B4-BE49-F238E27FC236}">
                <a16:creationId xmlns:a16="http://schemas.microsoft.com/office/drawing/2014/main" id="{35CD2915-BBAC-A1F0-BC9D-D3EBE576B6CA}"/>
              </a:ext>
            </a:extLst>
          </p:cNvPr>
          <p:cNvSpPr/>
          <p:nvPr userDrawn="1"/>
        </p:nvSpPr>
        <p:spPr>
          <a:xfrm>
            <a:off x="361950" y="327025"/>
            <a:ext cx="11468100" cy="6203950"/>
          </a:xfrm>
          <a:prstGeom prst="rect">
            <a:avLst/>
          </a:prstGeom>
          <a:noFill/>
          <a:ln w="28575" cap="flat">
            <a:solidFill>
              <a:schemeClr val="accent3">
                <a:lumMod val="60000"/>
                <a:lumOff val="40000"/>
              </a:schemeClr>
            </a:solidFill>
            <a:prstDash val="solid"/>
            <a:miter/>
          </a:ln>
        </p:spPr>
        <p:txBody>
          <a:bodyPr rtlCol="0" anchor="ctr"/>
          <a:lstStyle/>
          <a:p>
            <a:pPr algn="l"/>
            <a:endParaRPr lang="en-US" dirty="0"/>
          </a:p>
        </p:txBody>
      </p:sp>
      <p:cxnSp>
        <p:nvCxnSpPr>
          <p:cNvPr id="6" name="Straight Connector 5">
            <a:extLst>
              <a:ext uri="{FF2B5EF4-FFF2-40B4-BE49-F238E27FC236}">
                <a16:creationId xmlns:a16="http://schemas.microsoft.com/office/drawing/2014/main" id="{731F310B-7369-4DED-0D01-CE0B2057D9A2}"/>
              </a:ext>
            </a:extLst>
          </p:cNvPr>
          <p:cNvCxnSpPr>
            <a:cxnSpLocks/>
          </p:cNvCxnSpPr>
          <p:nvPr/>
        </p:nvCxnSpPr>
        <p:spPr>
          <a:xfrm flipV="1">
            <a:off x="6096000" y="6281057"/>
            <a:ext cx="0" cy="24991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7F80554-A5C0-4DF5-30C7-E8509F4304C5}"/>
              </a:ext>
            </a:extLst>
          </p:cNvPr>
          <p:cNvCxnSpPr>
            <a:cxnSpLocks/>
          </p:cNvCxnSpPr>
          <p:nvPr/>
        </p:nvCxnSpPr>
        <p:spPr>
          <a:xfrm flipV="1">
            <a:off x="6096000" y="327025"/>
            <a:ext cx="0" cy="6160861"/>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312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01">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567DDB1-50BA-053F-5044-13CD972E03BF}"/>
              </a:ext>
            </a:extLst>
          </p:cNvPr>
          <p:cNvSpPr>
            <a:spLocks noGrp="1"/>
          </p:cNvSpPr>
          <p:nvPr>
            <p:ph type="title"/>
          </p:nvPr>
        </p:nvSpPr>
        <p:spPr>
          <a:xfrm>
            <a:off x="838200" y="853333"/>
            <a:ext cx="4844143" cy="2792412"/>
          </a:xfrm>
        </p:spPr>
        <p:txBody>
          <a:bodyPr anchor="t">
            <a:normAutofit/>
          </a:bodyPr>
          <a:lstStyle>
            <a:lvl1pPr algn="l">
              <a:defRPr sz="3600">
                <a:solidFill>
                  <a:schemeClr val="accent3"/>
                </a:solidFill>
              </a:defRPr>
            </a:lvl1pPr>
          </a:lstStyle>
          <a:p>
            <a:r>
              <a:rPr lang="en-US" dirty="0"/>
              <a:t>Click to edit Master title style</a:t>
            </a:r>
          </a:p>
        </p:txBody>
      </p:sp>
      <p:sp>
        <p:nvSpPr>
          <p:cNvPr id="2" name="Content Placeholder 3">
            <a:extLst>
              <a:ext uri="{FF2B5EF4-FFF2-40B4-BE49-F238E27FC236}">
                <a16:creationId xmlns:a16="http://schemas.microsoft.com/office/drawing/2014/main" id="{E0F5E438-B3C9-C45F-E900-E6E1E3E8DB1B}"/>
              </a:ext>
            </a:extLst>
          </p:cNvPr>
          <p:cNvSpPr>
            <a:spLocks noGrp="1"/>
          </p:cNvSpPr>
          <p:nvPr>
            <p:ph sz="half" idx="13"/>
          </p:nvPr>
        </p:nvSpPr>
        <p:spPr>
          <a:xfrm>
            <a:off x="838200" y="3813681"/>
            <a:ext cx="4898571" cy="2188317"/>
          </a:xfrm>
        </p:spPr>
        <p:txBody>
          <a:bodyPr>
            <a:normAutofit/>
          </a:bodyPr>
          <a:lstStyle>
            <a:lvl1pPr marL="0" indent="0">
              <a:lnSpc>
                <a:spcPct val="100000"/>
              </a:lnSpc>
              <a:buFont typeface="Arial" panose="020B0604020202020204" pitchFamily="34" charset="0"/>
              <a:buNone/>
              <a:defRPr sz="2000">
                <a:solidFill>
                  <a:schemeClr val="tx1"/>
                </a:solidFill>
              </a:defRPr>
            </a:lvl1pPr>
            <a:lvl2pPr marL="457200" indent="0">
              <a:lnSpc>
                <a:spcPct val="100000"/>
              </a:lnSpc>
              <a:buFont typeface="Arial" panose="020B0604020202020204" pitchFamily="34" charset="0"/>
              <a:buNone/>
              <a:defRPr sz="2000">
                <a:solidFill>
                  <a:schemeClr val="tx1"/>
                </a:solidFill>
              </a:defRPr>
            </a:lvl2pPr>
            <a:lvl3pPr marL="914400" indent="0">
              <a:lnSpc>
                <a:spcPct val="100000"/>
              </a:lnSpc>
              <a:buFont typeface="Arial" panose="020B0604020202020204" pitchFamily="34" charset="0"/>
              <a:buNone/>
              <a:defRPr sz="2000">
                <a:solidFill>
                  <a:schemeClr val="tx1"/>
                </a:solidFill>
              </a:defRPr>
            </a:lvl3pPr>
            <a:lvl4pPr marL="1371600" indent="0">
              <a:lnSpc>
                <a:spcPct val="100000"/>
              </a:lnSpc>
              <a:buFont typeface="Arial" panose="020B0604020202020204" pitchFamily="34" charset="0"/>
              <a:buNone/>
              <a:defRPr sz="2000">
                <a:solidFill>
                  <a:schemeClr val="tx1"/>
                </a:solidFill>
              </a:defRPr>
            </a:lvl4pPr>
            <a:lvl5pPr marL="1828800" indent="0">
              <a:lnSpc>
                <a:spcPct val="100000"/>
              </a:lnSpc>
              <a:buFont typeface="Arial" panose="020B0604020202020204" pitchFamily="34" charset="0"/>
              <a:buNone/>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2DFB03A-367B-9ADA-8071-E22871EC115F}"/>
              </a:ext>
            </a:extLst>
          </p:cNvPr>
          <p:cNvSpPr>
            <a:spLocks noGrp="1"/>
          </p:cNvSpPr>
          <p:nvPr>
            <p:ph sz="half" idx="2"/>
          </p:nvPr>
        </p:nvSpPr>
        <p:spPr>
          <a:xfrm>
            <a:off x="6509656" y="850392"/>
            <a:ext cx="4844144" cy="5404104"/>
          </a:xfrm>
        </p:spPr>
        <p:txBody>
          <a:bodyPr>
            <a:normAutofit/>
          </a:bodyPr>
          <a:lstStyle>
            <a:lvl1pPr marL="0" indent="0">
              <a:lnSpc>
                <a:spcPct val="100000"/>
              </a:lnSpc>
              <a:buNone/>
              <a:defRPr sz="2400">
                <a:solidFill>
                  <a:schemeClr val="tx1"/>
                </a:solidFill>
              </a:defRPr>
            </a:lvl1pPr>
            <a:lvl2pPr marL="800100" indent="-342900">
              <a:lnSpc>
                <a:spcPct val="100000"/>
              </a:lnSpc>
              <a:buFont typeface="Arial" panose="020B0604020202020204" pitchFamily="34" charset="0"/>
              <a:buChar char="•"/>
              <a:defRPr sz="2400">
                <a:solidFill>
                  <a:schemeClr val="tx1"/>
                </a:solidFill>
              </a:defRPr>
            </a:lvl2pPr>
            <a:lvl3pPr marL="1257300" indent="-342900">
              <a:lnSpc>
                <a:spcPct val="100000"/>
              </a:lnSpc>
              <a:buFont typeface="Arial" panose="020B0604020202020204" pitchFamily="34" charset="0"/>
              <a:buChar char="•"/>
              <a:defRPr sz="2400">
                <a:solidFill>
                  <a:schemeClr val="tx1"/>
                </a:solidFill>
              </a:defRPr>
            </a:lvl3pPr>
            <a:lvl4pPr marL="1714500" indent="-342900">
              <a:lnSpc>
                <a:spcPct val="100000"/>
              </a:lnSpc>
              <a:buFont typeface="Arial" panose="020B0604020202020204" pitchFamily="34" charset="0"/>
              <a:buChar char="•"/>
              <a:defRPr sz="2400">
                <a:solidFill>
                  <a:schemeClr val="tx1"/>
                </a:solidFill>
              </a:defRPr>
            </a:lvl4pPr>
            <a:lvl5pPr marL="2171700" indent="-342900">
              <a:lnSpc>
                <a:spcPct val="100000"/>
              </a:lnSpc>
              <a:buFont typeface="Arial" panose="020B0604020202020204" pitchFamily="34" charset="0"/>
              <a:buChar char="•"/>
              <a:defRPr sz="2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4">
            <a:extLst>
              <a:ext uri="{FF2B5EF4-FFF2-40B4-BE49-F238E27FC236}">
                <a16:creationId xmlns:a16="http://schemas.microsoft.com/office/drawing/2014/main" id="{779B0408-F353-B756-0CA4-644E881D17F4}"/>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100" cap="all" spc="300" baseline="0">
                <a:solidFill>
                  <a:schemeClr val="accent3"/>
                </a:solidFill>
              </a:defRPr>
            </a:lvl1pPr>
          </a:lstStyle>
          <a:p>
            <a:endParaRPr lang="en-US" dirty="0"/>
          </a:p>
        </p:txBody>
      </p:sp>
      <p:sp>
        <p:nvSpPr>
          <p:cNvPr id="5" name="Date Placeholder 3">
            <a:extLst>
              <a:ext uri="{FF2B5EF4-FFF2-40B4-BE49-F238E27FC236}">
                <a16:creationId xmlns:a16="http://schemas.microsoft.com/office/drawing/2014/main" id="{AD520D91-492B-A641-A848-BEB3248265F5}"/>
              </a:ext>
            </a:extLst>
          </p:cNvPr>
          <p:cNvSpPr>
            <a:spLocks noGrp="1"/>
          </p:cNvSpPr>
          <p:nvPr>
            <p:ph type="dt" sz="half" idx="14"/>
          </p:nvPr>
        </p:nvSpPr>
        <p:spPr>
          <a:xfrm>
            <a:off x="8610600" y="6118484"/>
            <a:ext cx="2743200" cy="365125"/>
          </a:xfrm>
          <a:prstGeom prst="rect">
            <a:avLst/>
          </a:prstGeom>
        </p:spPr>
        <p:txBody>
          <a:bodyPr vert="horz" lIns="91440" tIns="45720" rIns="91440" bIns="45720" rtlCol="0" anchor="ctr"/>
          <a:lstStyle>
            <a:lvl1pPr algn="r">
              <a:defRPr sz="1100">
                <a:solidFill>
                  <a:schemeClr val="accent3"/>
                </a:solidFill>
              </a:defRPr>
            </a:lvl1pPr>
          </a:lstStyle>
          <a:p>
            <a:fld id="{1201FEBF-D140-4633-9B70-3A503CA61AD4}" type="datetime1">
              <a:rPr lang="en-US" smtClean="0"/>
              <a:t>8/14/25</a:t>
            </a:fld>
            <a:endParaRPr lang="en-US" dirty="0"/>
          </a:p>
        </p:txBody>
      </p:sp>
    </p:spTree>
    <p:extLst>
      <p:ext uri="{BB962C8B-B14F-4D97-AF65-F5344CB8AC3E}">
        <p14:creationId xmlns:p14="http://schemas.microsoft.com/office/powerpoint/2010/main" val="2927145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with image">
    <p:bg>
      <p:bgPr>
        <a:solidFill>
          <a:schemeClr val="accent1">
            <a:lumMod val="20000"/>
            <a:lumOff val="80000"/>
          </a:schemeClr>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CD9AFCA-1D1A-D583-A3C7-F086816A2315}"/>
              </a:ext>
            </a:extLst>
          </p:cNvPr>
          <p:cNvCxnSpPr>
            <a:cxnSpLocks/>
          </p:cNvCxnSpPr>
          <p:nvPr userDrawn="1"/>
        </p:nvCxnSpPr>
        <p:spPr>
          <a:xfrm flipV="1">
            <a:off x="6096000" y="327025"/>
            <a:ext cx="0" cy="6160861"/>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4606A35E-DBB6-E5DF-F837-92E894DDB6DF}"/>
              </a:ext>
            </a:extLst>
          </p:cNvPr>
          <p:cNvSpPr>
            <a:spLocks noGrp="1"/>
          </p:cNvSpPr>
          <p:nvPr>
            <p:ph type="title"/>
          </p:nvPr>
        </p:nvSpPr>
        <p:spPr>
          <a:xfrm>
            <a:off x="838200" y="853333"/>
            <a:ext cx="4844143" cy="2792412"/>
          </a:xfrm>
        </p:spPr>
        <p:txBody>
          <a:bodyPr anchor="t">
            <a:normAutofit/>
          </a:bodyPr>
          <a:lstStyle>
            <a:lvl1pPr algn="l">
              <a:defRPr sz="3600">
                <a:solidFill>
                  <a:schemeClr val="accent3"/>
                </a:solidFill>
              </a:defRPr>
            </a:lvl1pPr>
          </a:lstStyle>
          <a:p>
            <a:r>
              <a:rPr lang="en-US" dirty="0"/>
              <a:t>Click to edit Master title style</a:t>
            </a:r>
          </a:p>
        </p:txBody>
      </p:sp>
      <p:sp>
        <p:nvSpPr>
          <p:cNvPr id="5" name="Content Placeholder 3">
            <a:extLst>
              <a:ext uri="{FF2B5EF4-FFF2-40B4-BE49-F238E27FC236}">
                <a16:creationId xmlns:a16="http://schemas.microsoft.com/office/drawing/2014/main" id="{0899541C-E35F-E909-EAA3-7931F9A15E4A}"/>
              </a:ext>
            </a:extLst>
          </p:cNvPr>
          <p:cNvSpPr>
            <a:spLocks noGrp="1"/>
          </p:cNvSpPr>
          <p:nvPr>
            <p:ph sz="half" idx="2"/>
          </p:nvPr>
        </p:nvSpPr>
        <p:spPr>
          <a:xfrm>
            <a:off x="838200" y="3813682"/>
            <a:ext cx="4898571" cy="2188317"/>
          </a:xfrm>
        </p:spPr>
        <p:txBody>
          <a:bodyPr>
            <a:normAutofit/>
          </a:bodyPr>
          <a:lstStyle>
            <a:lvl1pPr marL="0" indent="0">
              <a:lnSpc>
                <a:spcPct val="100000"/>
              </a:lnSpc>
              <a:buFont typeface="Arial" panose="020B0604020202020204" pitchFamily="34" charset="0"/>
              <a:buNone/>
              <a:defRPr sz="2000">
                <a:solidFill>
                  <a:schemeClr val="tx1"/>
                </a:solidFill>
              </a:defRPr>
            </a:lvl1pPr>
            <a:lvl2pPr marL="457200" indent="0">
              <a:lnSpc>
                <a:spcPct val="100000"/>
              </a:lnSpc>
              <a:buFont typeface="Arial" panose="020B0604020202020204" pitchFamily="34" charset="0"/>
              <a:buNone/>
              <a:defRPr sz="2000">
                <a:solidFill>
                  <a:schemeClr val="tx1"/>
                </a:solidFill>
              </a:defRPr>
            </a:lvl2pPr>
            <a:lvl3pPr marL="914400" indent="0">
              <a:lnSpc>
                <a:spcPct val="100000"/>
              </a:lnSpc>
              <a:buFont typeface="Arial" panose="020B0604020202020204" pitchFamily="34" charset="0"/>
              <a:buNone/>
              <a:defRPr sz="2000">
                <a:solidFill>
                  <a:schemeClr val="tx1"/>
                </a:solidFill>
              </a:defRPr>
            </a:lvl3pPr>
            <a:lvl4pPr marL="1371600" indent="0">
              <a:lnSpc>
                <a:spcPct val="100000"/>
              </a:lnSpc>
              <a:buFont typeface="Arial" panose="020B0604020202020204" pitchFamily="34" charset="0"/>
              <a:buNone/>
              <a:defRPr sz="2000">
                <a:solidFill>
                  <a:schemeClr val="tx1"/>
                </a:solidFill>
              </a:defRPr>
            </a:lvl4pPr>
            <a:lvl5pPr marL="1828800" indent="0">
              <a:lnSpc>
                <a:spcPct val="100000"/>
              </a:lnSpc>
              <a:buFont typeface="Arial" panose="020B0604020202020204" pitchFamily="34" charset="0"/>
              <a:buNone/>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Picture Placeholder 1">
            <a:extLst>
              <a:ext uri="{FF2B5EF4-FFF2-40B4-BE49-F238E27FC236}">
                <a16:creationId xmlns:a16="http://schemas.microsoft.com/office/drawing/2014/main" id="{9DB7DBB6-A2E9-1B6C-7928-330959C46249}"/>
              </a:ext>
            </a:extLst>
          </p:cNvPr>
          <p:cNvSpPr>
            <a:spLocks noGrp="1"/>
          </p:cNvSpPr>
          <p:nvPr>
            <p:ph type="pic" sz="quarter" idx="11"/>
          </p:nvPr>
        </p:nvSpPr>
        <p:spPr>
          <a:xfrm>
            <a:off x="6428012" y="685800"/>
            <a:ext cx="5070020" cy="5486400"/>
          </a:xfrm>
          <a:custGeom>
            <a:avLst/>
            <a:gdLst>
              <a:gd name="connsiteX0" fmla="*/ 5070020 w 5070020"/>
              <a:gd name="connsiteY0" fmla="*/ 0 h 5486400"/>
              <a:gd name="connsiteX1" fmla="*/ 5070020 w 5070020"/>
              <a:gd name="connsiteY1" fmla="*/ 5486400 h 5486400"/>
              <a:gd name="connsiteX2" fmla="*/ 0 w 5070020"/>
              <a:gd name="connsiteY2" fmla="*/ 5486399 h 5486400"/>
              <a:gd name="connsiteX3" fmla="*/ 0 w 5070020"/>
              <a:gd name="connsiteY3" fmla="*/ 579095 h 5486400"/>
              <a:gd name="connsiteX4" fmla="*/ 268 w 5070020"/>
              <a:gd name="connsiteY4" fmla="*/ 579362 h 5486400"/>
              <a:gd name="connsiteX5" fmla="*/ 582189 w 5070020"/>
              <a:gd name="connsiteY5" fmla="*/ 266 h 5486400"/>
              <a:gd name="connsiteX6" fmla="*/ 581922 w 5070020"/>
              <a:gd name="connsiteY6" fmla="*/ 1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0020" h="5486400">
                <a:moveTo>
                  <a:pt x="5070020" y="0"/>
                </a:moveTo>
                <a:lnTo>
                  <a:pt x="5070020" y="5486400"/>
                </a:lnTo>
                <a:lnTo>
                  <a:pt x="0" y="5486399"/>
                </a:lnTo>
                <a:lnTo>
                  <a:pt x="0" y="579095"/>
                </a:lnTo>
                <a:lnTo>
                  <a:pt x="268" y="579362"/>
                </a:lnTo>
                <a:lnTo>
                  <a:pt x="582189" y="266"/>
                </a:lnTo>
                <a:lnTo>
                  <a:pt x="581922" y="1"/>
                </a:lnTo>
                <a:close/>
              </a:path>
            </a:pathLst>
          </a:custGeom>
        </p:spPr>
        <p:txBody>
          <a:bodyPr wrap="square">
            <a:noAutofit/>
          </a:bodyPr>
          <a:lstStyle>
            <a:lvl1pPr marL="0" indent="0" algn="ctr">
              <a:buNone/>
              <a:defRPr sz="1600"/>
            </a:lvl1pPr>
          </a:lstStyle>
          <a:p>
            <a:endParaRPr lang="en-US"/>
          </a:p>
        </p:txBody>
      </p:sp>
      <p:sp>
        <p:nvSpPr>
          <p:cNvPr id="9" name="Footer Placeholder 4">
            <a:extLst>
              <a:ext uri="{FF2B5EF4-FFF2-40B4-BE49-F238E27FC236}">
                <a16:creationId xmlns:a16="http://schemas.microsoft.com/office/drawing/2014/main" id="{2D560E12-0714-B7BE-9ED4-842720026BED}"/>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100" cap="all" spc="300" baseline="0">
                <a:solidFill>
                  <a:schemeClr val="accent3"/>
                </a:solidFill>
              </a:defRPr>
            </a:lvl1pPr>
          </a:lstStyle>
          <a:p>
            <a:endParaRPr lang="en-US" dirty="0"/>
          </a:p>
        </p:txBody>
      </p:sp>
    </p:spTree>
    <p:extLst>
      <p:ext uri="{BB962C8B-B14F-4D97-AF65-F5344CB8AC3E}">
        <p14:creationId xmlns:p14="http://schemas.microsoft.com/office/powerpoint/2010/main" val="1847154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02">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8BA9668-A78D-632D-FE8F-C62FE04F29A6}"/>
              </a:ext>
            </a:extLst>
          </p:cNvPr>
          <p:cNvSpPr>
            <a:spLocks noGrp="1"/>
          </p:cNvSpPr>
          <p:nvPr>
            <p:ph type="title"/>
          </p:nvPr>
        </p:nvSpPr>
        <p:spPr>
          <a:xfrm>
            <a:off x="838200" y="853333"/>
            <a:ext cx="4844143" cy="2792412"/>
          </a:xfrm>
        </p:spPr>
        <p:txBody>
          <a:bodyPr anchor="t">
            <a:normAutofit/>
          </a:bodyPr>
          <a:lstStyle>
            <a:lvl1pPr algn="l">
              <a:defRPr sz="3600">
                <a:solidFill>
                  <a:schemeClr val="accent3"/>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72DFB03A-367B-9ADA-8071-E22871EC115F}"/>
              </a:ext>
            </a:extLst>
          </p:cNvPr>
          <p:cNvSpPr>
            <a:spLocks noGrp="1"/>
          </p:cNvSpPr>
          <p:nvPr>
            <p:ph sz="half" idx="2"/>
          </p:nvPr>
        </p:nvSpPr>
        <p:spPr>
          <a:xfrm>
            <a:off x="838200" y="3813682"/>
            <a:ext cx="4898571" cy="2188317"/>
          </a:xfrm>
        </p:spPr>
        <p:txBody>
          <a:bodyPr>
            <a:normAutofit/>
          </a:bodyPr>
          <a:lstStyle>
            <a:lvl1pPr marL="0" indent="0">
              <a:lnSpc>
                <a:spcPct val="100000"/>
              </a:lnSpc>
              <a:buFont typeface="Arial" panose="020B0604020202020204" pitchFamily="34" charset="0"/>
              <a:buNone/>
              <a:defRPr sz="2000">
                <a:solidFill>
                  <a:schemeClr val="tx1"/>
                </a:solidFill>
              </a:defRPr>
            </a:lvl1pPr>
            <a:lvl2pPr marL="457200" indent="0">
              <a:lnSpc>
                <a:spcPct val="100000"/>
              </a:lnSpc>
              <a:buFont typeface="Arial" panose="020B0604020202020204" pitchFamily="34" charset="0"/>
              <a:buNone/>
              <a:defRPr sz="2000">
                <a:solidFill>
                  <a:schemeClr val="tx1"/>
                </a:solidFill>
              </a:defRPr>
            </a:lvl2pPr>
            <a:lvl3pPr marL="914400" indent="0">
              <a:lnSpc>
                <a:spcPct val="100000"/>
              </a:lnSpc>
              <a:buFont typeface="Arial" panose="020B0604020202020204" pitchFamily="34" charset="0"/>
              <a:buNone/>
              <a:defRPr sz="2000">
                <a:solidFill>
                  <a:schemeClr val="tx1"/>
                </a:solidFill>
              </a:defRPr>
            </a:lvl3pPr>
            <a:lvl4pPr marL="1371600" indent="0">
              <a:lnSpc>
                <a:spcPct val="100000"/>
              </a:lnSpc>
              <a:buFont typeface="Arial" panose="020B0604020202020204" pitchFamily="34" charset="0"/>
              <a:buNone/>
              <a:defRPr sz="2000">
                <a:solidFill>
                  <a:schemeClr val="tx1"/>
                </a:solidFill>
              </a:defRPr>
            </a:lvl4pPr>
            <a:lvl5pPr marL="1828800" indent="0">
              <a:lnSpc>
                <a:spcPct val="100000"/>
              </a:lnSpc>
              <a:buFont typeface="Arial" panose="020B0604020202020204" pitchFamily="34" charset="0"/>
              <a:buNone/>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37C70689-88FA-027C-9354-13057024FA9F}"/>
              </a:ext>
            </a:extLst>
          </p:cNvPr>
          <p:cNvSpPr>
            <a:spLocks noGrp="1"/>
          </p:cNvSpPr>
          <p:nvPr>
            <p:ph sz="half" idx="13"/>
          </p:nvPr>
        </p:nvSpPr>
        <p:spPr>
          <a:xfrm>
            <a:off x="6455228" y="853334"/>
            <a:ext cx="4898571" cy="5151334"/>
          </a:xfrm>
        </p:spPr>
        <p:txBody>
          <a:bodyPr>
            <a:normAutofit/>
          </a:bodyPr>
          <a:lstStyle>
            <a:lvl1pPr marL="0" indent="0">
              <a:lnSpc>
                <a:spcPct val="100000"/>
              </a:lnSpc>
              <a:buFont typeface="Arial" panose="020B0604020202020204" pitchFamily="34" charset="0"/>
              <a:buNone/>
              <a:defRPr lang="en-US" sz="2400" b="1" kern="1200" dirty="0">
                <a:solidFill>
                  <a:schemeClr val="accent3"/>
                </a:solidFill>
                <a:latin typeface="+mn-lt"/>
                <a:ea typeface="+mn-ea"/>
                <a:cs typeface="+mn-cs"/>
              </a:defRPr>
            </a:lvl1pPr>
            <a:lvl2pPr marL="800100" indent="-342900">
              <a:lnSpc>
                <a:spcPct val="100000"/>
              </a:lnSpc>
              <a:buFont typeface="Arial" panose="020B0604020202020204" pitchFamily="34" charset="0"/>
              <a:buChar char="•"/>
              <a:defRPr lang="en-US" sz="2400" b="0" kern="1200" dirty="0">
                <a:solidFill>
                  <a:schemeClr val="accent3"/>
                </a:solidFill>
                <a:latin typeface="+mn-lt"/>
                <a:ea typeface="+mn-ea"/>
                <a:cs typeface="+mn-cs"/>
              </a:defRPr>
            </a:lvl2pPr>
            <a:lvl3pPr marL="1257300" indent="-342900">
              <a:lnSpc>
                <a:spcPct val="100000"/>
              </a:lnSpc>
              <a:buFont typeface="Arial" panose="020B0604020202020204" pitchFamily="34" charset="0"/>
              <a:buChar char="•"/>
              <a:defRPr lang="en-US" sz="2400" b="0" kern="1200" dirty="0">
                <a:solidFill>
                  <a:schemeClr val="accent3"/>
                </a:solidFill>
                <a:latin typeface="+mn-lt"/>
                <a:ea typeface="+mn-ea"/>
                <a:cs typeface="+mn-cs"/>
              </a:defRPr>
            </a:lvl3pPr>
            <a:lvl4pPr marL="1714500" indent="-342900">
              <a:lnSpc>
                <a:spcPct val="100000"/>
              </a:lnSpc>
              <a:buFont typeface="Arial" panose="020B0604020202020204" pitchFamily="34" charset="0"/>
              <a:buChar char="•"/>
              <a:defRPr lang="en-US" sz="2400" b="0" kern="1200" dirty="0">
                <a:solidFill>
                  <a:schemeClr val="accent3"/>
                </a:solidFill>
                <a:latin typeface="+mn-lt"/>
                <a:ea typeface="+mn-ea"/>
                <a:cs typeface="+mn-cs"/>
              </a:defRPr>
            </a:lvl4pPr>
            <a:lvl5pPr marL="2171700" indent="-342900">
              <a:lnSpc>
                <a:spcPct val="100000"/>
              </a:lnSpc>
              <a:buFont typeface="Arial" panose="020B0604020202020204" pitchFamily="34" charset="0"/>
              <a:buChar char="•"/>
              <a:defRPr lang="en-US" sz="2400" b="0" kern="1200" dirty="0">
                <a:solidFill>
                  <a:schemeClr val="accent3"/>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2" name="Straight Connector 11">
            <a:extLst>
              <a:ext uri="{FF2B5EF4-FFF2-40B4-BE49-F238E27FC236}">
                <a16:creationId xmlns:a16="http://schemas.microsoft.com/office/drawing/2014/main" id="{87C0568B-88EF-9F5A-D39D-8C9C4C573B4B}"/>
              </a:ext>
            </a:extLst>
          </p:cNvPr>
          <p:cNvCxnSpPr>
            <a:cxnSpLocks/>
          </p:cNvCxnSpPr>
          <p:nvPr userDrawn="1"/>
        </p:nvCxnSpPr>
        <p:spPr>
          <a:xfrm flipV="1">
            <a:off x="6096000" y="327025"/>
            <a:ext cx="0" cy="6160861"/>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A0033C0F-A5E1-BC81-421E-44E417A29822}"/>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100" cap="all" spc="300" baseline="0">
                <a:solidFill>
                  <a:schemeClr val="accent3"/>
                </a:solidFill>
              </a:defRPr>
            </a:lvl1pPr>
          </a:lstStyle>
          <a:p>
            <a:endParaRPr lang="en-US" dirty="0"/>
          </a:p>
        </p:txBody>
      </p:sp>
      <p:sp>
        <p:nvSpPr>
          <p:cNvPr id="14" name="Date Placeholder 3">
            <a:extLst>
              <a:ext uri="{FF2B5EF4-FFF2-40B4-BE49-F238E27FC236}">
                <a16:creationId xmlns:a16="http://schemas.microsoft.com/office/drawing/2014/main" id="{AEBBC30C-0776-B059-2CBB-EE2982ECB7D2}"/>
              </a:ext>
            </a:extLst>
          </p:cNvPr>
          <p:cNvSpPr>
            <a:spLocks noGrp="1"/>
          </p:cNvSpPr>
          <p:nvPr>
            <p:ph type="dt" sz="half" idx="14"/>
          </p:nvPr>
        </p:nvSpPr>
        <p:spPr>
          <a:xfrm>
            <a:off x="8610600" y="6118484"/>
            <a:ext cx="2743200" cy="365125"/>
          </a:xfrm>
          <a:prstGeom prst="rect">
            <a:avLst/>
          </a:prstGeom>
        </p:spPr>
        <p:txBody>
          <a:bodyPr vert="horz" lIns="91440" tIns="45720" rIns="91440" bIns="45720" rtlCol="0" anchor="ctr"/>
          <a:lstStyle>
            <a:lvl1pPr algn="r">
              <a:defRPr sz="1100">
                <a:solidFill>
                  <a:schemeClr val="accent3"/>
                </a:solidFill>
              </a:defRPr>
            </a:lvl1pPr>
          </a:lstStyle>
          <a:p>
            <a:fld id="{B63BE472-3891-4216-B770-F52E53667131}" type="datetime1">
              <a:rPr lang="en-US" smtClean="0"/>
              <a:t>8/14/25</a:t>
            </a:fld>
            <a:endParaRPr lang="en-US" dirty="0"/>
          </a:p>
        </p:txBody>
      </p:sp>
    </p:spTree>
    <p:extLst>
      <p:ext uri="{BB962C8B-B14F-4D97-AF65-F5344CB8AC3E}">
        <p14:creationId xmlns:p14="http://schemas.microsoft.com/office/powerpoint/2010/main" val="2220861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03">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p:nvPr>
        </p:nvSpPr>
        <p:spPr>
          <a:xfrm>
            <a:off x="838200" y="853333"/>
            <a:ext cx="4844143" cy="2792412"/>
          </a:xfrm>
        </p:spPr>
        <p:txBody>
          <a:bodyPr anchor="t">
            <a:normAutofit/>
          </a:bodyPr>
          <a:lstStyle>
            <a:lvl1pPr algn="l">
              <a:defRPr sz="3600">
                <a:solidFill>
                  <a:schemeClr val="accent3"/>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0BE7B972-F1A2-D06A-182F-39D29608A679}"/>
              </a:ext>
            </a:extLst>
          </p:cNvPr>
          <p:cNvSpPr>
            <a:spLocks noGrp="1"/>
          </p:cNvSpPr>
          <p:nvPr>
            <p:ph sz="quarter" idx="13"/>
          </p:nvPr>
        </p:nvSpPr>
        <p:spPr>
          <a:xfrm>
            <a:off x="837521" y="3880757"/>
            <a:ext cx="4844142" cy="2123168"/>
          </a:xfr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7">
            <a:extLst>
              <a:ext uri="{FF2B5EF4-FFF2-40B4-BE49-F238E27FC236}">
                <a16:creationId xmlns:a16="http://schemas.microsoft.com/office/drawing/2014/main" id="{36484A33-80F1-829D-3F76-3176D5B8D516}"/>
              </a:ext>
            </a:extLst>
          </p:cNvPr>
          <p:cNvSpPr>
            <a:spLocks noGrp="1"/>
          </p:cNvSpPr>
          <p:nvPr>
            <p:ph sz="quarter" idx="16"/>
          </p:nvPr>
        </p:nvSpPr>
        <p:spPr>
          <a:xfrm>
            <a:off x="6509658" y="850392"/>
            <a:ext cx="4844142" cy="5153533"/>
          </a:xfrm>
        </p:spPr>
        <p:txBody>
          <a:bodyPr>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a:extLst>
              <a:ext uri="{FF2B5EF4-FFF2-40B4-BE49-F238E27FC236}">
                <a16:creationId xmlns:a16="http://schemas.microsoft.com/office/drawing/2014/main" id="{E3E568F1-97D8-9686-E47A-F520BE6B136B}"/>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100" cap="all" spc="300" baseline="0">
                <a:solidFill>
                  <a:schemeClr val="accent3"/>
                </a:solidFill>
              </a:defRPr>
            </a:lvl1pPr>
          </a:lstStyle>
          <a:p>
            <a:endParaRPr lang="en-US" dirty="0"/>
          </a:p>
        </p:txBody>
      </p:sp>
      <p:sp>
        <p:nvSpPr>
          <p:cNvPr id="12" name="Date Placeholder 3">
            <a:extLst>
              <a:ext uri="{FF2B5EF4-FFF2-40B4-BE49-F238E27FC236}">
                <a16:creationId xmlns:a16="http://schemas.microsoft.com/office/drawing/2014/main" id="{274116E6-D006-0D1F-861D-2B50A4E1D5E4}"/>
              </a:ext>
            </a:extLst>
          </p:cNvPr>
          <p:cNvSpPr>
            <a:spLocks noGrp="1"/>
          </p:cNvSpPr>
          <p:nvPr>
            <p:ph type="dt" sz="half" idx="2"/>
          </p:nvPr>
        </p:nvSpPr>
        <p:spPr>
          <a:xfrm>
            <a:off x="8610600" y="6118484"/>
            <a:ext cx="2743200" cy="365125"/>
          </a:xfrm>
          <a:prstGeom prst="rect">
            <a:avLst/>
          </a:prstGeom>
        </p:spPr>
        <p:txBody>
          <a:bodyPr vert="horz" lIns="91440" tIns="45720" rIns="91440" bIns="45720" rtlCol="0" anchor="ctr"/>
          <a:lstStyle>
            <a:lvl1pPr algn="r">
              <a:defRPr sz="1100">
                <a:solidFill>
                  <a:schemeClr val="accent3"/>
                </a:solidFill>
              </a:defRPr>
            </a:lvl1pPr>
          </a:lstStyle>
          <a:p>
            <a:fld id="{92C9618A-2189-4802-BD34-F288EF802528}" type="datetime1">
              <a:rPr lang="en-US" smtClean="0"/>
              <a:t>8/14/25</a:t>
            </a:fld>
            <a:endParaRPr lang="en-US" dirty="0"/>
          </a:p>
        </p:txBody>
      </p:sp>
    </p:spTree>
    <p:extLst>
      <p:ext uri="{BB962C8B-B14F-4D97-AF65-F5344CB8AC3E}">
        <p14:creationId xmlns:p14="http://schemas.microsoft.com/office/powerpoint/2010/main" val="1303496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02">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E0AD4BE-B150-7C27-72CC-9AAE5D788775}"/>
              </a:ext>
            </a:extLst>
          </p:cNvPr>
          <p:cNvSpPr>
            <a:spLocks noGrp="1"/>
          </p:cNvSpPr>
          <p:nvPr>
            <p:ph type="title"/>
          </p:nvPr>
        </p:nvSpPr>
        <p:spPr>
          <a:xfrm>
            <a:off x="838198" y="853335"/>
            <a:ext cx="10515602" cy="1377184"/>
          </a:xfrm>
        </p:spPr>
        <p:txBody>
          <a:bodyPr anchor="t" anchorCtr="0">
            <a:normAutofit/>
          </a:bodyPr>
          <a:lstStyle>
            <a:lvl1pPr>
              <a:defRPr lang="en-US" sz="3600" b="0" kern="1200" dirty="0">
                <a:solidFill>
                  <a:schemeClr val="accent3"/>
                </a:solidFill>
                <a:latin typeface="+mj-lt"/>
                <a:ea typeface="+mj-ea"/>
                <a:cs typeface="+mj-cs"/>
              </a:defRPr>
            </a:lvl1pPr>
          </a:lstStyle>
          <a:p>
            <a:r>
              <a:rPr lang="en-US" dirty="0"/>
              <a:t>Click to edit Master title style</a:t>
            </a:r>
          </a:p>
        </p:txBody>
      </p:sp>
      <p:sp>
        <p:nvSpPr>
          <p:cNvPr id="6" name="Content Placeholder 7">
            <a:extLst>
              <a:ext uri="{FF2B5EF4-FFF2-40B4-BE49-F238E27FC236}">
                <a16:creationId xmlns:a16="http://schemas.microsoft.com/office/drawing/2014/main" id="{0AFDFBEE-19C9-1F3E-D9C5-CE7C9A3CDE11}"/>
              </a:ext>
            </a:extLst>
          </p:cNvPr>
          <p:cNvSpPr>
            <a:spLocks noGrp="1"/>
          </p:cNvSpPr>
          <p:nvPr>
            <p:ph sz="quarter" idx="14"/>
          </p:nvPr>
        </p:nvSpPr>
        <p:spPr>
          <a:xfrm>
            <a:off x="837520" y="2651758"/>
            <a:ext cx="10515601" cy="3466725"/>
          </a:xfr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a:extLst>
              <a:ext uri="{FF2B5EF4-FFF2-40B4-BE49-F238E27FC236}">
                <a16:creationId xmlns:a16="http://schemas.microsoft.com/office/drawing/2014/main" id="{0694F3BC-3534-81A8-CF89-6C667BDFE3BA}"/>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100" cap="all" spc="300" baseline="0">
                <a:solidFill>
                  <a:schemeClr val="accent3"/>
                </a:solidFill>
              </a:defRPr>
            </a:lvl1pPr>
          </a:lstStyle>
          <a:p>
            <a:endParaRPr lang="en-US" dirty="0"/>
          </a:p>
        </p:txBody>
      </p:sp>
      <p:sp>
        <p:nvSpPr>
          <p:cNvPr id="2" name="Date Placeholder 3">
            <a:extLst>
              <a:ext uri="{FF2B5EF4-FFF2-40B4-BE49-F238E27FC236}">
                <a16:creationId xmlns:a16="http://schemas.microsoft.com/office/drawing/2014/main" id="{DAD02BD2-09CD-274D-9F5F-AD0DCD9B1580}"/>
              </a:ext>
            </a:extLst>
          </p:cNvPr>
          <p:cNvSpPr>
            <a:spLocks noGrp="1"/>
          </p:cNvSpPr>
          <p:nvPr>
            <p:ph type="dt" sz="half" idx="2"/>
          </p:nvPr>
        </p:nvSpPr>
        <p:spPr>
          <a:xfrm>
            <a:off x="8610600" y="6118484"/>
            <a:ext cx="2743200" cy="365125"/>
          </a:xfrm>
          <a:prstGeom prst="rect">
            <a:avLst/>
          </a:prstGeom>
        </p:spPr>
        <p:txBody>
          <a:bodyPr vert="horz" lIns="91440" tIns="45720" rIns="91440" bIns="45720" rtlCol="0" anchor="ctr"/>
          <a:lstStyle>
            <a:lvl1pPr algn="r">
              <a:defRPr sz="1100">
                <a:solidFill>
                  <a:schemeClr val="accent3"/>
                </a:solidFill>
              </a:defRPr>
            </a:lvl1pPr>
          </a:lstStyle>
          <a:p>
            <a:fld id="{F9880A97-BB72-4C49-B020-C005FF9D43B4}" type="datetime1">
              <a:rPr lang="en-US" smtClean="0"/>
              <a:t>8/14/25</a:t>
            </a:fld>
            <a:endParaRPr lang="en-US" dirty="0"/>
          </a:p>
        </p:txBody>
      </p:sp>
    </p:spTree>
    <p:extLst>
      <p:ext uri="{BB962C8B-B14F-4D97-AF65-F5344CB8AC3E}">
        <p14:creationId xmlns:p14="http://schemas.microsoft.com/office/powerpoint/2010/main" val="422662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03">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D403-A15F-4A2F-B050-AB874136E732}"/>
              </a:ext>
            </a:extLst>
          </p:cNvPr>
          <p:cNvSpPr>
            <a:spLocks noGrp="1"/>
          </p:cNvSpPr>
          <p:nvPr>
            <p:ph type="title"/>
          </p:nvPr>
        </p:nvSpPr>
        <p:spPr>
          <a:xfrm>
            <a:off x="1704181" y="2167821"/>
            <a:ext cx="8783638" cy="2522359"/>
          </a:xfrm>
        </p:spPr>
        <p:txBody>
          <a:bodyPr anchor="ctr">
            <a:noAutofit/>
          </a:bodyPr>
          <a:lstStyle>
            <a:lvl1pPr algn="ctr">
              <a:defRPr sz="5400" b="0">
                <a:solidFill>
                  <a:schemeClr val="accent1">
                    <a:lumMod val="20000"/>
                    <a:lumOff val="80000"/>
                  </a:schemeClr>
                </a:solidFill>
              </a:defRPr>
            </a:lvl1pPr>
          </a:lstStyle>
          <a:p>
            <a:endParaRPr lang="en-US" noProof="0" dirty="0"/>
          </a:p>
        </p:txBody>
      </p:sp>
      <p:sp>
        <p:nvSpPr>
          <p:cNvPr id="3" name="Rectangle 2">
            <a:extLst>
              <a:ext uri="{FF2B5EF4-FFF2-40B4-BE49-F238E27FC236}">
                <a16:creationId xmlns:a16="http://schemas.microsoft.com/office/drawing/2014/main" id="{96DACFE4-8E78-B00D-57EB-B4DF9B274276}"/>
              </a:ext>
            </a:extLst>
          </p:cNvPr>
          <p:cNvSpPr/>
          <p:nvPr userDrawn="1"/>
        </p:nvSpPr>
        <p:spPr>
          <a:xfrm>
            <a:off x="361950" y="327025"/>
            <a:ext cx="11468100" cy="6203950"/>
          </a:xfrm>
          <a:prstGeom prst="rect">
            <a:avLst/>
          </a:prstGeom>
          <a:noFill/>
          <a:ln w="28575" cap="flat">
            <a:solidFill>
              <a:schemeClr val="accent3">
                <a:lumMod val="40000"/>
                <a:lumOff val="60000"/>
              </a:schemeClr>
            </a:solidFill>
            <a:prstDash val="solid"/>
            <a:miter/>
          </a:ln>
        </p:spPr>
        <p:txBody>
          <a:bodyPr rtlCol="0" anchor="ctr"/>
          <a:lstStyle/>
          <a:p>
            <a:pPr algn="l"/>
            <a:endParaRPr lang="en-US" dirty="0"/>
          </a:p>
        </p:txBody>
      </p:sp>
      <p:grpSp>
        <p:nvGrpSpPr>
          <p:cNvPr id="4" name="Group 3">
            <a:extLst>
              <a:ext uri="{FF2B5EF4-FFF2-40B4-BE49-F238E27FC236}">
                <a16:creationId xmlns:a16="http://schemas.microsoft.com/office/drawing/2014/main" id="{EF81E591-3873-6FE4-95EB-DA604EDF9EBC}"/>
              </a:ext>
            </a:extLst>
          </p:cNvPr>
          <p:cNvGrpSpPr/>
          <p:nvPr userDrawn="1"/>
        </p:nvGrpSpPr>
        <p:grpSpPr>
          <a:xfrm>
            <a:off x="6096000" y="327025"/>
            <a:ext cx="0" cy="6203950"/>
            <a:chOff x="6096000" y="327025"/>
            <a:chExt cx="0" cy="6203950"/>
          </a:xfrm>
        </p:grpSpPr>
        <p:cxnSp>
          <p:nvCxnSpPr>
            <p:cNvPr id="5" name="Straight Connector 4">
              <a:extLst>
                <a:ext uri="{FF2B5EF4-FFF2-40B4-BE49-F238E27FC236}">
                  <a16:creationId xmlns:a16="http://schemas.microsoft.com/office/drawing/2014/main" id="{0A7C9956-6C25-EB39-6997-F949957C62D7}"/>
                </a:ext>
              </a:extLst>
            </p:cNvPr>
            <p:cNvCxnSpPr>
              <a:cxnSpLocks/>
            </p:cNvCxnSpPr>
            <p:nvPr/>
          </p:nvCxnSpPr>
          <p:spPr>
            <a:xfrm flipV="1">
              <a:off x="6096000" y="6281057"/>
              <a:ext cx="0" cy="249918"/>
            </a:xfrm>
            <a:prstGeom prst="line">
              <a:avLst/>
            </a:prstGeom>
            <a:ln w="28575">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88B0979-92D8-B3DF-EEC8-6ACC5604FAFF}"/>
                </a:ext>
              </a:extLst>
            </p:cNvPr>
            <p:cNvCxnSpPr>
              <a:cxnSpLocks/>
            </p:cNvCxnSpPr>
            <p:nvPr/>
          </p:nvCxnSpPr>
          <p:spPr>
            <a:xfrm flipV="1">
              <a:off x="6096000" y="327025"/>
              <a:ext cx="0" cy="249918"/>
            </a:xfrm>
            <a:prstGeom prst="line">
              <a:avLst/>
            </a:prstGeom>
            <a:ln w="28575">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38300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04">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8BA9668-A78D-632D-FE8F-C62FE04F29A6}"/>
              </a:ext>
            </a:extLst>
          </p:cNvPr>
          <p:cNvSpPr>
            <a:spLocks noGrp="1"/>
          </p:cNvSpPr>
          <p:nvPr>
            <p:ph type="title"/>
          </p:nvPr>
        </p:nvSpPr>
        <p:spPr>
          <a:xfrm>
            <a:off x="838200" y="853333"/>
            <a:ext cx="4844143" cy="2792412"/>
          </a:xfrm>
        </p:spPr>
        <p:txBody>
          <a:bodyPr anchor="t">
            <a:normAutofit/>
          </a:bodyPr>
          <a:lstStyle>
            <a:lvl1pPr algn="l">
              <a:defRPr sz="3600">
                <a:solidFill>
                  <a:schemeClr val="accent3"/>
                </a:solidFill>
              </a:defRPr>
            </a:lvl1pPr>
          </a:lstStyle>
          <a:p>
            <a:r>
              <a:rPr lang="en-US" dirty="0"/>
              <a:t>Click to edit Master title style</a:t>
            </a:r>
          </a:p>
        </p:txBody>
      </p:sp>
      <p:sp>
        <p:nvSpPr>
          <p:cNvPr id="5" name="Content Placeholder 7">
            <a:extLst>
              <a:ext uri="{FF2B5EF4-FFF2-40B4-BE49-F238E27FC236}">
                <a16:creationId xmlns:a16="http://schemas.microsoft.com/office/drawing/2014/main" id="{0DA40DDB-ECC4-BF05-805D-56550EB8CB9B}"/>
              </a:ext>
            </a:extLst>
          </p:cNvPr>
          <p:cNvSpPr>
            <a:spLocks noGrp="1"/>
          </p:cNvSpPr>
          <p:nvPr>
            <p:ph sz="quarter" idx="15"/>
          </p:nvPr>
        </p:nvSpPr>
        <p:spPr>
          <a:xfrm>
            <a:off x="837521" y="3813681"/>
            <a:ext cx="4844142" cy="2188317"/>
          </a:xfrm>
        </p:spPr>
        <p:txBody>
          <a:bodyPr>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37C70689-88FA-027C-9354-13057024FA9F}"/>
              </a:ext>
            </a:extLst>
          </p:cNvPr>
          <p:cNvSpPr>
            <a:spLocks noGrp="1"/>
          </p:cNvSpPr>
          <p:nvPr>
            <p:ph sz="half" idx="13"/>
          </p:nvPr>
        </p:nvSpPr>
        <p:spPr>
          <a:xfrm>
            <a:off x="6455228" y="853334"/>
            <a:ext cx="4898571" cy="5151334"/>
          </a:xfrm>
        </p:spPr>
        <p:txBody>
          <a:bodyPr>
            <a:normAutofit/>
          </a:bodyPr>
          <a:lstStyle>
            <a:lvl1pPr marL="342900" indent="-342900">
              <a:lnSpc>
                <a:spcPct val="100000"/>
              </a:lnSpc>
              <a:buFont typeface="Arial" panose="020B0604020202020204" pitchFamily="34" charset="0"/>
              <a:buChar char="•"/>
              <a:defRPr lang="en-US" sz="2400" b="1" kern="1200" dirty="0">
                <a:solidFill>
                  <a:schemeClr val="accent3"/>
                </a:solidFill>
                <a:latin typeface="+mn-lt"/>
                <a:ea typeface="+mn-ea"/>
                <a:cs typeface="+mn-cs"/>
              </a:defRPr>
            </a:lvl1pPr>
            <a:lvl2pPr marL="347472" indent="0">
              <a:lnSpc>
                <a:spcPct val="100000"/>
              </a:lnSpc>
              <a:spcBef>
                <a:spcPts val="0"/>
              </a:spcBef>
              <a:buFont typeface="Arial" panose="020B0604020202020204" pitchFamily="34" charset="0"/>
              <a:buNone/>
              <a:defRPr lang="en-US" sz="2400" b="0" kern="1200" dirty="0">
                <a:solidFill>
                  <a:schemeClr val="accent3"/>
                </a:solidFill>
                <a:latin typeface="+mn-lt"/>
                <a:ea typeface="+mn-ea"/>
                <a:cs typeface="+mn-cs"/>
              </a:defRPr>
            </a:lvl2pPr>
            <a:lvl3pPr marL="731520" indent="-342900">
              <a:lnSpc>
                <a:spcPct val="100000"/>
              </a:lnSpc>
              <a:spcBef>
                <a:spcPts val="1000"/>
              </a:spcBef>
              <a:buFont typeface="Arial" panose="020B0604020202020204" pitchFamily="34" charset="0"/>
              <a:buChar char="•"/>
              <a:defRPr lang="en-US" sz="2400" b="1" kern="1200" dirty="0">
                <a:solidFill>
                  <a:schemeClr val="accent3"/>
                </a:solidFill>
                <a:latin typeface="+mn-lt"/>
                <a:ea typeface="+mn-ea"/>
                <a:cs typeface="+mn-cs"/>
              </a:defRPr>
            </a:lvl3pPr>
            <a:lvl4pPr marL="731520" indent="0">
              <a:lnSpc>
                <a:spcPct val="100000"/>
              </a:lnSpc>
              <a:spcBef>
                <a:spcPts val="0"/>
              </a:spcBef>
              <a:buFont typeface="Arial" panose="020B0604020202020204" pitchFamily="34" charset="0"/>
              <a:buNone/>
              <a:defRPr lang="en-US" sz="2400" b="0" kern="1200" dirty="0">
                <a:solidFill>
                  <a:schemeClr val="accent3"/>
                </a:solidFill>
                <a:latin typeface="+mn-lt"/>
                <a:ea typeface="+mn-ea"/>
                <a:cs typeface="+mn-cs"/>
              </a:defRPr>
            </a:lvl4pPr>
            <a:lvl5pPr marL="1097280" indent="-342900">
              <a:lnSpc>
                <a:spcPct val="100000"/>
              </a:lnSpc>
              <a:spcBef>
                <a:spcPts val="1000"/>
              </a:spcBef>
              <a:buFont typeface="Arial" panose="020B0604020202020204" pitchFamily="34" charset="0"/>
              <a:buChar char="•"/>
              <a:defRPr lang="en-US" sz="2400" b="0" kern="1200" dirty="0">
                <a:solidFill>
                  <a:schemeClr val="accent3"/>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2" name="Straight Connector 11">
            <a:extLst>
              <a:ext uri="{FF2B5EF4-FFF2-40B4-BE49-F238E27FC236}">
                <a16:creationId xmlns:a16="http://schemas.microsoft.com/office/drawing/2014/main" id="{87C0568B-88EF-9F5A-D39D-8C9C4C573B4B}"/>
              </a:ext>
            </a:extLst>
          </p:cNvPr>
          <p:cNvCxnSpPr>
            <a:cxnSpLocks/>
          </p:cNvCxnSpPr>
          <p:nvPr userDrawn="1"/>
        </p:nvCxnSpPr>
        <p:spPr>
          <a:xfrm flipV="1">
            <a:off x="6096000" y="327025"/>
            <a:ext cx="0" cy="6160861"/>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Footer Placeholder 4">
            <a:extLst>
              <a:ext uri="{FF2B5EF4-FFF2-40B4-BE49-F238E27FC236}">
                <a16:creationId xmlns:a16="http://schemas.microsoft.com/office/drawing/2014/main" id="{14585FEF-898A-BE20-0E49-7060E3A08DBE}"/>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100" cap="all" spc="300" baseline="0">
                <a:solidFill>
                  <a:schemeClr val="accent3"/>
                </a:solidFill>
              </a:defRPr>
            </a:lvl1pPr>
          </a:lstStyle>
          <a:p>
            <a:endParaRPr lang="en-US" dirty="0"/>
          </a:p>
        </p:txBody>
      </p:sp>
      <p:sp>
        <p:nvSpPr>
          <p:cNvPr id="2" name="Date Placeholder 3">
            <a:extLst>
              <a:ext uri="{FF2B5EF4-FFF2-40B4-BE49-F238E27FC236}">
                <a16:creationId xmlns:a16="http://schemas.microsoft.com/office/drawing/2014/main" id="{0CAC8CAA-7BE1-C6AD-8CAA-7EF23C3F3856}"/>
              </a:ext>
            </a:extLst>
          </p:cNvPr>
          <p:cNvSpPr>
            <a:spLocks noGrp="1"/>
          </p:cNvSpPr>
          <p:nvPr>
            <p:ph type="dt" sz="half" idx="14"/>
          </p:nvPr>
        </p:nvSpPr>
        <p:spPr>
          <a:xfrm>
            <a:off x="8610600" y="6118484"/>
            <a:ext cx="2743200" cy="365125"/>
          </a:xfrm>
          <a:prstGeom prst="rect">
            <a:avLst/>
          </a:prstGeom>
        </p:spPr>
        <p:txBody>
          <a:bodyPr vert="horz" lIns="91440" tIns="45720" rIns="91440" bIns="45720" rtlCol="0" anchor="ctr"/>
          <a:lstStyle>
            <a:lvl1pPr algn="r">
              <a:defRPr sz="1100">
                <a:solidFill>
                  <a:schemeClr val="accent3"/>
                </a:solidFill>
              </a:defRPr>
            </a:lvl1pPr>
          </a:lstStyle>
          <a:p>
            <a:fld id="{8B1E16E5-E5E5-4583-9AF7-83D9607A8145}" type="datetime1">
              <a:rPr lang="en-US" smtClean="0"/>
              <a:t>8/14/25</a:t>
            </a:fld>
            <a:endParaRPr lang="en-US" dirty="0"/>
          </a:p>
        </p:txBody>
      </p:sp>
    </p:spTree>
    <p:extLst>
      <p:ext uri="{BB962C8B-B14F-4D97-AF65-F5344CB8AC3E}">
        <p14:creationId xmlns:p14="http://schemas.microsoft.com/office/powerpoint/2010/main" val="19404701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p:nvPr>
        </p:nvSpPr>
        <p:spPr>
          <a:xfrm>
            <a:off x="1754505" y="1013460"/>
            <a:ext cx="8682990" cy="2230802"/>
          </a:xfrm>
        </p:spPr>
        <p:txBody>
          <a:bodyPr anchor="b">
            <a:normAutofit/>
          </a:bodyPr>
          <a:lstStyle>
            <a:lvl1pPr algn="ctr">
              <a:defRPr sz="4800">
                <a:solidFill>
                  <a:schemeClr val="accent3"/>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p:nvPr>
        </p:nvSpPr>
        <p:spPr>
          <a:xfrm>
            <a:off x="1754505" y="3429000"/>
            <a:ext cx="8682989" cy="2230802"/>
          </a:xfrm>
        </p:spPr>
        <p:txBody>
          <a:bodyPr anchor="t" anchorCtr="0">
            <a:normAutofit/>
          </a:bodyPr>
          <a:lstStyle>
            <a:lvl1pPr marL="0" indent="0" algn="ctr">
              <a:lnSpc>
                <a:spcPct val="200000"/>
              </a:lnSpc>
              <a:buNone/>
              <a:defRPr lang="en-US" sz="1600" kern="1200" cap="all" spc="300" dirty="0">
                <a:solidFill>
                  <a:prstClr val="black"/>
                </a:solidFill>
                <a:latin typeface="+mn-lt"/>
                <a:ea typeface="+mn-ea"/>
                <a:cs typeface="+mn-cs"/>
              </a:defRPr>
            </a:lvl1pPr>
            <a:lvl2pPr marL="742950" indent="-285750" algn="ctr">
              <a:lnSpc>
                <a:spcPct val="110000"/>
              </a:lnSpc>
              <a:buFont typeface="Arial" panose="020B0604020202020204" pitchFamily="34" charset="0"/>
              <a:buChar char="•"/>
              <a:defRPr lang="en-US" sz="1600" kern="1200" cap="none" spc="0" baseline="0" dirty="0">
                <a:solidFill>
                  <a:prstClr val="black"/>
                </a:solidFill>
                <a:latin typeface="+mn-lt"/>
                <a:ea typeface="+mn-ea"/>
                <a:cs typeface="+mn-cs"/>
              </a:defRPr>
            </a:lvl2pPr>
            <a:lvl3pPr marL="1200150" indent="-285750" algn="ctr">
              <a:lnSpc>
                <a:spcPct val="110000"/>
              </a:lnSpc>
              <a:buFont typeface="Arial" panose="020B0604020202020204" pitchFamily="34" charset="0"/>
              <a:buChar char="•"/>
              <a:defRPr lang="en-US" sz="1600" kern="1200" cap="none" spc="0" baseline="0" dirty="0">
                <a:solidFill>
                  <a:prstClr val="black"/>
                </a:solidFill>
                <a:latin typeface="+mn-lt"/>
                <a:ea typeface="+mn-ea"/>
                <a:cs typeface="+mn-cs"/>
              </a:defRPr>
            </a:lvl3pPr>
            <a:lvl4pPr marL="1657350" indent="-285750" algn="ctr">
              <a:lnSpc>
                <a:spcPct val="110000"/>
              </a:lnSpc>
              <a:buFont typeface="Arial" panose="020B0604020202020204" pitchFamily="34" charset="0"/>
              <a:buChar char="•"/>
              <a:defRPr lang="en-US" sz="1600" kern="1200" cap="none" spc="0" baseline="0" dirty="0">
                <a:solidFill>
                  <a:prstClr val="black"/>
                </a:solidFill>
                <a:latin typeface="+mn-lt"/>
                <a:ea typeface="+mn-ea"/>
                <a:cs typeface="+mn-cs"/>
              </a:defRPr>
            </a:lvl4pPr>
            <a:lvl5pPr marL="2114550" indent="-285750" algn="ctr">
              <a:lnSpc>
                <a:spcPct val="110000"/>
              </a:lnSpc>
              <a:buFont typeface="Arial" panose="020B0604020202020204" pitchFamily="34" charset="0"/>
              <a:buChar char="•"/>
              <a:defRPr lang="en-US" sz="1600" kern="1200" cap="none" spc="0" baseline="0" dirty="0">
                <a:solidFill>
                  <a:prstClr val="black"/>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53222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DB6A3A-74E6-4FE2-8AD2-CEB070447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dirty="0"/>
              <a:t>Click to edit Master title style</a:t>
            </a:r>
          </a:p>
        </p:txBody>
      </p:sp>
      <p:sp>
        <p:nvSpPr>
          <p:cNvPr id="3" name="Text Placeholder 2">
            <a:extLst>
              <a:ext uri="{FF2B5EF4-FFF2-40B4-BE49-F238E27FC236}">
                <a16:creationId xmlns:a16="http://schemas.microsoft.com/office/drawing/2014/main" id="{2C0128AA-FDF4-4DD5-A009-3C58D24570F2}"/>
              </a:ext>
            </a:extLst>
          </p:cNvPr>
          <p:cNvSpPr>
            <a:spLocks noGrp="1"/>
          </p:cNvSpPr>
          <p:nvPr>
            <p:ph type="body" idx="1"/>
          </p:nvPr>
        </p:nvSpPr>
        <p:spPr>
          <a:xfrm>
            <a:off x="838200" y="1825625"/>
            <a:ext cx="10515600" cy="4048274"/>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 name="Date Placeholder 3">
            <a:extLst>
              <a:ext uri="{FF2B5EF4-FFF2-40B4-BE49-F238E27FC236}">
                <a16:creationId xmlns:a16="http://schemas.microsoft.com/office/drawing/2014/main" id="{BB1C2DC0-7E13-4A66-9F9B-371BA9C6E4F1}"/>
              </a:ext>
            </a:extLst>
          </p:cNvPr>
          <p:cNvSpPr>
            <a:spLocks noGrp="1"/>
          </p:cNvSpPr>
          <p:nvPr>
            <p:ph type="dt" sz="half" idx="2"/>
          </p:nvPr>
        </p:nvSpPr>
        <p:spPr>
          <a:xfrm>
            <a:off x="8610600" y="6118484"/>
            <a:ext cx="2743200" cy="365125"/>
          </a:xfrm>
          <a:prstGeom prst="rect">
            <a:avLst/>
          </a:prstGeom>
        </p:spPr>
        <p:txBody>
          <a:bodyPr vert="horz" lIns="91440" tIns="45720" rIns="91440" bIns="45720" rtlCol="0" anchor="ctr"/>
          <a:lstStyle>
            <a:lvl1pPr algn="r">
              <a:defRPr sz="1100">
                <a:solidFill>
                  <a:schemeClr val="accent3"/>
                </a:solidFill>
              </a:defRPr>
            </a:lvl1pPr>
          </a:lstStyle>
          <a:p>
            <a:fld id="{3CA3B387-33D3-4D27-BE27-9B85ACC6AC8A}" type="datetime1">
              <a:rPr lang="en-US" smtClean="0"/>
              <a:t>8/14/25</a:t>
            </a:fld>
            <a:endParaRPr lang="en-US" dirty="0"/>
          </a:p>
        </p:txBody>
      </p:sp>
      <p:sp>
        <p:nvSpPr>
          <p:cNvPr id="11" name="Footer Placeholder 4">
            <a:extLst>
              <a:ext uri="{FF2B5EF4-FFF2-40B4-BE49-F238E27FC236}">
                <a16:creationId xmlns:a16="http://schemas.microsoft.com/office/drawing/2014/main" id="{1F296578-6D40-435B-861E-0904DDC10B7C}"/>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100" cap="all" spc="300" baseline="0">
                <a:solidFill>
                  <a:schemeClr val="accent3"/>
                </a:solidFill>
              </a:defRPr>
            </a:lvl1pPr>
          </a:lstStyle>
          <a:p>
            <a:endParaRPr lang="en-US" dirty="0"/>
          </a:p>
        </p:txBody>
      </p:sp>
      <p:sp>
        <p:nvSpPr>
          <p:cNvPr id="5" name="Rectangle 4">
            <a:extLst>
              <a:ext uri="{FF2B5EF4-FFF2-40B4-BE49-F238E27FC236}">
                <a16:creationId xmlns:a16="http://schemas.microsoft.com/office/drawing/2014/main" id="{BF608E0E-05B9-F221-80C3-04CA4E4ABA35}"/>
              </a:ext>
            </a:extLst>
          </p:cNvPr>
          <p:cNvSpPr/>
          <p:nvPr userDrawn="1"/>
        </p:nvSpPr>
        <p:spPr>
          <a:xfrm>
            <a:off x="361950" y="327025"/>
            <a:ext cx="11468100" cy="6203950"/>
          </a:xfrm>
          <a:prstGeom prst="rect">
            <a:avLst/>
          </a:prstGeom>
          <a:noFill/>
          <a:ln w="28575" cap="flat">
            <a:solidFill>
              <a:schemeClr val="accent3"/>
            </a:solidFill>
            <a:prstDash val="solid"/>
            <a:miter/>
          </a:ln>
        </p:spPr>
        <p:txBody>
          <a:bodyPr rtlCol="0" anchor="ctr"/>
          <a:lstStyle/>
          <a:p>
            <a:pPr algn="l"/>
            <a:endParaRPr lang="en-US" dirty="0"/>
          </a:p>
        </p:txBody>
      </p:sp>
      <p:grpSp>
        <p:nvGrpSpPr>
          <p:cNvPr id="45" name="Group 44">
            <a:extLst>
              <a:ext uri="{FF2B5EF4-FFF2-40B4-BE49-F238E27FC236}">
                <a16:creationId xmlns:a16="http://schemas.microsoft.com/office/drawing/2014/main" id="{0D2231DE-625E-E718-1111-43464C19E14D}"/>
              </a:ext>
            </a:extLst>
          </p:cNvPr>
          <p:cNvGrpSpPr/>
          <p:nvPr userDrawn="1"/>
        </p:nvGrpSpPr>
        <p:grpSpPr>
          <a:xfrm>
            <a:off x="6096000" y="327025"/>
            <a:ext cx="0" cy="6203950"/>
            <a:chOff x="6096000" y="327025"/>
            <a:chExt cx="0" cy="6203950"/>
          </a:xfrm>
        </p:grpSpPr>
        <p:cxnSp>
          <p:nvCxnSpPr>
            <p:cNvPr id="46" name="Straight Connector 45">
              <a:extLst>
                <a:ext uri="{FF2B5EF4-FFF2-40B4-BE49-F238E27FC236}">
                  <a16:creationId xmlns:a16="http://schemas.microsoft.com/office/drawing/2014/main" id="{DC307328-46EA-E83E-5BCB-1C57369D3ACD}"/>
                </a:ext>
              </a:extLst>
            </p:cNvPr>
            <p:cNvCxnSpPr>
              <a:cxnSpLocks/>
            </p:cNvCxnSpPr>
            <p:nvPr/>
          </p:nvCxnSpPr>
          <p:spPr>
            <a:xfrm flipV="1">
              <a:off x="6096000" y="6281057"/>
              <a:ext cx="0" cy="249918"/>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603F6C5-78F9-FA16-B62C-389A70997BE3}"/>
                </a:ext>
              </a:extLst>
            </p:cNvPr>
            <p:cNvCxnSpPr>
              <a:cxnSpLocks/>
            </p:cNvCxnSpPr>
            <p:nvPr/>
          </p:nvCxnSpPr>
          <p:spPr>
            <a:xfrm flipV="1">
              <a:off x="6096000" y="327025"/>
              <a:ext cx="0" cy="249918"/>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162514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defTabSz="914400" rtl="0" eaLnBrk="1" latinLnBrk="0" hangingPunct="1">
        <a:lnSpc>
          <a:spcPct val="90000"/>
        </a:lnSpc>
        <a:spcBef>
          <a:spcPct val="0"/>
        </a:spcBef>
        <a:buNone/>
        <a:defRPr sz="5000" b="0" kern="1200">
          <a:solidFill>
            <a:schemeClr val="accent3"/>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p15:clr>
            <a:srgbClr val="F26B43"/>
          </p15:clr>
        </p15:guide>
        <p15:guide id="2" pos="574">
          <p15:clr>
            <a:srgbClr val="F26B43"/>
          </p15:clr>
        </p15:guide>
        <p15:guide id="3" pos="7106">
          <p15:clr>
            <a:srgbClr val="F26B43"/>
          </p15:clr>
        </p15:guide>
        <p15:guide id="4" orient="horz" pos="3748">
          <p15:clr>
            <a:srgbClr val="F26B43"/>
          </p15:clr>
        </p15:guide>
        <p15:guide id="5" pos="4407">
          <p15:clr>
            <a:srgbClr val="F26B43"/>
          </p15:clr>
        </p15:guide>
        <p15:guide id="6" pos="3273">
          <p15:clr>
            <a:srgbClr val="F26B43"/>
          </p15:clr>
        </p15:guide>
        <p15:guide id="7" pos="3840">
          <p15:clr>
            <a:srgbClr val="F26B43"/>
          </p15:clr>
        </p15:guide>
        <p15:guide id="8" orient="horz" pos="2160">
          <p15:clr>
            <a:srgbClr val="F26B43"/>
          </p15:clr>
        </p15:guide>
        <p15:guide id="9" pos="302">
          <p15:clr>
            <a:srgbClr val="F26B43"/>
          </p15:clr>
        </p15:guide>
        <p15:guide id="10" pos="737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arxiv.org/pdf/2507.02825"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AC361-0D7A-DC05-86B5-6DD77D322F5B}"/>
              </a:ext>
            </a:extLst>
          </p:cNvPr>
          <p:cNvSpPr>
            <a:spLocks noGrp="1"/>
          </p:cNvSpPr>
          <p:nvPr>
            <p:ph type="title"/>
          </p:nvPr>
        </p:nvSpPr>
        <p:spPr>
          <a:xfrm>
            <a:off x="838200" y="853333"/>
            <a:ext cx="4844143" cy="2792412"/>
          </a:xfrm>
          <a:noFill/>
        </p:spPr>
        <p:txBody>
          <a:bodyPr anchor="t">
            <a:noAutofit/>
          </a:bodyPr>
          <a:lstStyle/>
          <a:p>
            <a:r>
              <a:rPr lang="en-US" dirty="0"/>
              <a:t>Upgrades?</a:t>
            </a:r>
          </a:p>
        </p:txBody>
      </p:sp>
      <p:sp>
        <p:nvSpPr>
          <p:cNvPr id="9" name="Content Placeholder 8">
            <a:extLst>
              <a:ext uri="{FF2B5EF4-FFF2-40B4-BE49-F238E27FC236}">
                <a16:creationId xmlns:a16="http://schemas.microsoft.com/office/drawing/2014/main" id="{4FDE854F-068E-E26F-217B-0305A01CE97F}"/>
              </a:ext>
            </a:extLst>
          </p:cNvPr>
          <p:cNvSpPr>
            <a:spLocks noGrp="1"/>
          </p:cNvSpPr>
          <p:nvPr>
            <p:ph sz="half" idx="13"/>
          </p:nvPr>
        </p:nvSpPr>
        <p:spPr>
          <a:xfrm>
            <a:off x="6455228" y="853334"/>
            <a:ext cx="7271405" cy="3389057"/>
          </a:xfrm>
        </p:spPr>
        <p:txBody>
          <a:bodyPr>
            <a:normAutofit fontScale="47500" lnSpcReduction="20000"/>
          </a:bodyPr>
          <a:lstStyle/>
          <a:p>
            <a:r>
              <a:rPr lang="en-US" dirty="0"/>
              <a:t>Concrete upgrades to your benchmark design (task validity)</a:t>
            </a:r>
          </a:p>
          <a:p>
            <a:r>
              <a:rPr lang="en-US" dirty="0"/>
              <a:t>Negative controls and “impossible” tasks</a:t>
            </a:r>
            <a:br>
              <a:rPr lang="en-US" dirty="0"/>
            </a:br>
            <a:r>
              <a:rPr lang="en-US" dirty="0"/>
              <a:t>Include edits that should never succeed, like “merge two master themes into one” or “change licensing metadata on an embedded video” when that asset doesn’t exist. Score any apparent success as a red flag. This directly fights the </a:t>
            </a:r>
            <a:r>
              <a:rPr lang="el-GR" dirty="0"/>
              <a:t>τ‑</a:t>
            </a:r>
            <a:r>
              <a:rPr lang="en-US" dirty="0"/>
              <a:t>bench style failure mode where trivial or empty actions earn credit. </a:t>
            </a:r>
            <a:r>
              <a:rPr lang="en-US" dirty="0">
                <a:hlinkClick r:id="rId2"/>
              </a:rPr>
              <a:t>arXiv</a:t>
            </a:r>
            <a:endParaRPr lang="en-US" dirty="0"/>
          </a:p>
          <a:p>
            <a:r>
              <a:rPr lang="en-US" dirty="0"/>
              <a:t>Shortcut audits</a:t>
            </a:r>
            <a:br>
              <a:rPr lang="en-US" dirty="0"/>
            </a:br>
            <a:r>
              <a:rPr lang="en-US" dirty="0"/>
              <a:t>Seed slides where a model could “pass” without the target skill, for example:</a:t>
            </a:r>
          </a:p>
          <a:p>
            <a:r>
              <a:rPr lang="en-US" dirty="0"/>
              <a:t>Recoloring text by placing an opaque shape on top.</a:t>
            </a:r>
          </a:p>
          <a:p>
            <a:r>
              <a:rPr lang="en-US" dirty="0"/>
              <a:t>“Delete slide 3” when slide 3 is already blank or hidden.</a:t>
            </a:r>
          </a:p>
          <a:p>
            <a:r>
              <a:rPr lang="en-US" dirty="0"/>
              <a:t>“Summarize paragraph” when the paragraph is duplicated elsewhere and the model just deletes one copy.</a:t>
            </a:r>
            <a:br>
              <a:rPr lang="en-US" dirty="0"/>
            </a:br>
            <a:r>
              <a:rPr lang="en-US" dirty="0"/>
              <a:t>Each task should come with a minimal successful trajectory and a list of invalid bypasses that your grader checks for. This is straight from ABC’s outcome/task validity framing. </a:t>
            </a:r>
            <a:r>
              <a:rPr lang="en-US" dirty="0">
                <a:hlinkClick r:id="rId2"/>
              </a:rPr>
              <a:t>arXiv</a:t>
            </a:r>
            <a:endParaRPr lang="en-US" dirty="0"/>
          </a:p>
          <a:p>
            <a:r>
              <a:rPr lang="en-US" dirty="0"/>
              <a:t>Difficulty ladder and capability mapping</a:t>
            </a:r>
            <a:br>
              <a:rPr lang="en-US" dirty="0"/>
            </a:br>
            <a:r>
              <a:rPr lang="en-US" dirty="0"/>
              <a:t>Tag every instruction with its capability primitive (e.g., text edit, selection by attribute, shape geometry, SmartArt graph mutation, chart data binding, master/layout manipulation) and difficulty tier. Report scores by capability so improvement is interpretable, not just an aggregate number. </a:t>
            </a:r>
            <a:r>
              <a:rPr lang="en-US" dirty="0">
                <a:hlinkClick r:id="rId2"/>
              </a:rPr>
              <a:t>arXiv</a:t>
            </a:r>
            <a:endParaRPr lang="en-US" dirty="0"/>
          </a:p>
          <a:p>
            <a:endParaRPr lang="en-US" dirty="0"/>
          </a:p>
          <a:p>
            <a:endParaRPr lang="en-US" dirty="0"/>
          </a:p>
        </p:txBody>
      </p:sp>
      <p:pic>
        <p:nvPicPr>
          <p:cNvPr id="10" name="Content Placeholder 4" descr="A close-up of a whiteboard&#10;&#10;AI-generated content may be incorrect.">
            <a:extLst>
              <a:ext uri="{FF2B5EF4-FFF2-40B4-BE49-F238E27FC236}">
                <a16:creationId xmlns:a16="http://schemas.microsoft.com/office/drawing/2014/main" id="{A4DA4F0F-34D7-7EFB-3A75-222C56304A47}"/>
              </a:ext>
            </a:extLst>
          </p:cNvPr>
          <p:cNvPicPr>
            <a:picLocks noChangeAspect="1"/>
          </p:cNvPicPr>
          <p:nvPr/>
        </p:nvPicPr>
        <p:blipFill>
          <a:blip r:embed="rId3"/>
          <a:stretch>
            <a:fillRect/>
          </a:stretch>
        </p:blipFill>
        <p:spPr>
          <a:xfrm>
            <a:off x="-4408163" y="1552644"/>
            <a:ext cx="9362935" cy="4058684"/>
          </a:xfrm>
          <a:prstGeom prst="rect">
            <a:avLst/>
          </a:prstGeom>
        </p:spPr>
      </p:pic>
    </p:spTree>
    <p:extLst>
      <p:ext uri="{BB962C8B-B14F-4D97-AF65-F5344CB8AC3E}">
        <p14:creationId xmlns:p14="http://schemas.microsoft.com/office/powerpoint/2010/main" val="1210802199"/>
      </p:ext>
    </p:extLst>
  </p:cSld>
  <p:clrMapOvr>
    <a:masterClrMapping/>
  </p:clrMapOvr>
</p:sld>
</file>

<file path=ppt/theme/theme1.xml><?xml version="1.0" encoding="utf-8"?>
<a:theme xmlns:a="http://schemas.openxmlformats.org/drawingml/2006/main" name="Custom">
  <a:themeElements>
    <a:clrScheme name="Custom 269">
      <a:dk1>
        <a:sysClr val="windowText" lastClr="000000"/>
      </a:dk1>
      <a:lt1>
        <a:sysClr val="window" lastClr="FFFFFF"/>
      </a:lt1>
      <a:dk2>
        <a:srgbClr val="775F55"/>
      </a:dk2>
      <a:lt2>
        <a:srgbClr val="EBDDC3"/>
      </a:lt2>
      <a:accent1>
        <a:srgbClr val="E69F9A"/>
      </a:accent1>
      <a:accent2>
        <a:srgbClr val="C38C44"/>
      </a:accent2>
      <a:accent3>
        <a:srgbClr val="B32752"/>
      </a:accent3>
      <a:accent4>
        <a:srgbClr val="F5BF77"/>
      </a:accent4>
      <a:accent5>
        <a:srgbClr val="BDBB78"/>
      </a:accent5>
      <a:accent6>
        <a:srgbClr val="9FCDC6"/>
      </a:accent6>
      <a:hlink>
        <a:srgbClr val="F7B615"/>
      </a:hlink>
      <a:folHlink>
        <a:srgbClr val="704404"/>
      </a:folHlink>
    </a:clrScheme>
    <a:fontScheme name="Custom 190">
      <a:majorFont>
        <a:latin typeface="DM Serif Display"/>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w="12700" cap="flat">
          <a:noFill/>
          <a:prstDash val="solid"/>
          <a:miter/>
        </a:ln>
      </a:spPr>
      <a:bodyPr rtlCol="0" anchor="ctr"/>
      <a:lstStyle>
        <a:defPPr algn="l">
          <a:defRPr dirty="0"/>
        </a:defPPr>
      </a:lstStyle>
    </a:spDef>
  </a:objectDefaults>
  <a:extraClrSchemeLst/>
  <a:extLst>
    <a:ext uri="{05A4C25C-085E-4340-85A3-A5531E510DB2}">
      <thm15:themeFamily xmlns:thm15="http://schemas.microsoft.com/office/thememl/2012/main" name="TM88997677_win32_LW_V2" id="{A337E98B-B78A-4478-A7B4-5BC118FBE473}" vid="{BFD76E1B-16BC-4706-8DD0-46BF66D357CE}"/>
    </a:ext>
  </a:extLst>
</a:theme>
</file>

<file path=docProps/app.xml><?xml version="1.0" encoding="utf-8"?>
<Properties xmlns="http://schemas.openxmlformats.org/officeDocument/2006/extended-properties" xmlns:vt="http://schemas.openxmlformats.org/officeDocument/2006/docPropsVTypes">
  <TotalTime>17</TotalTime>
  <Words>237</Words>
  <Application>Microsoft Macintosh PowerPoint</Application>
  <PresentationFormat>Widescreen</PresentationFormat>
  <Paragraphs>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DM Serif Display</vt:lpstr>
      <vt:lpstr>Source Sans Pro</vt:lpstr>
      <vt:lpstr>Custom</vt:lpstr>
      <vt:lpstr>Upgrades?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장재혁</dc:creator>
  <cp:lastModifiedBy>Michael Ofengenden</cp:lastModifiedBy>
  <cp:revision>3</cp:revision>
  <dcterms:created xsi:type="dcterms:W3CDTF">2025-05-07T10:12:44Z</dcterms:created>
  <dcterms:modified xsi:type="dcterms:W3CDTF">2025-08-14T17:49:02Z</dcterms:modified>
</cp:coreProperties>
</file>