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handoutMasterIdLst>
    <p:handoutMasterId r:id="rId7"/>
  </p:handoutMasterIdLst>
  <p:sldIdLst>
    <p:sldId id="26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p:scale>
          <a:sx n="75" d="100"/>
          <a:sy n="75" d="100"/>
        </p:scale>
        <p:origin x="1830" y="636"/>
      </p:cViewPr>
      <p:guideLst/>
    </p:cSldViewPr>
  </p:slideViewPr>
  <p:notesTextViewPr>
    <p:cViewPr>
      <p:scale>
        <a:sx n="1" d="1"/>
        <a:sy n="1" d="1"/>
      </p:scale>
      <p:origin x="0" y="0"/>
    </p:cViewPr>
  </p:notesTextViewPr>
  <p:sorterViewPr>
    <p:cViewPr>
      <p:scale>
        <a:sx n="100" d="100"/>
        <a:sy n="100" d="100"/>
      </p:scale>
      <p:origin x="0" y="-1972"/>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5/7/2025</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5/7/2025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1208" y="548642"/>
            <a:ext cx="7478991" cy="3635797"/>
          </a:xfrm>
        </p:spPr>
        <p:txBody>
          <a:bodyPr anchor="t">
            <a:normAutofit/>
          </a:bodyPr>
          <a:lstStyle>
            <a:lvl1pPr algn="l">
              <a:defRPr sz="7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21208" y="4473553"/>
            <a:ext cx="6655522" cy="1545336"/>
          </a:xfrm>
        </p:spPr>
        <p:txBody>
          <a:bodyPr anchor="b">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027B902-09B5-4324-8310-59625360F035}" type="datetime1">
              <a:rPr lang="en-US" smtClean="0"/>
              <a:t>5/7/2025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1129645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8008" y="854239"/>
            <a:ext cx="7876287" cy="3592629"/>
          </a:xfrm>
        </p:spPr>
        <p:txBody>
          <a:bodyPr anchor="b">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58368" y="4617138"/>
            <a:ext cx="7375466" cy="1014984"/>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9CB91A11-88E2-4BD0-90A5-503C684B9CC0}" type="datetime1">
              <a:rPr lang="en-US" smtClean="0"/>
              <a:t>5/7/2025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7795432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18302"/>
            <a:ext cx="8229600" cy="2621154"/>
          </a:xfrm>
        </p:spPr>
        <p:txBody>
          <a:bodyPr anchor="b">
            <a:normAutofit/>
          </a:bodyPr>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7"/>
            <a:ext cx="7588155"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6B19A73-9EF0-435E-951F-A4ACE59FBD85}" type="datetime1">
              <a:rPr lang="en-US" smtClean="0"/>
              <a:t>5/7/2025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704959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5218032"/>
            <a:ext cx="11460480" cy="786384"/>
          </a:xfrm>
        </p:spPr>
        <p:txBody>
          <a:bodyPr anchor="b">
            <a:normAutofit/>
          </a:bodyPr>
          <a:lstStyle>
            <a:lvl1pPr algn="l">
              <a:defRPr sz="4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5972629"/>
            <a:ext cx="11460480" cy="480373"/>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12191999" cy="4986425"/>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C72BE8CE-6011-4887-8688-8D57691F11AD}" type="datetime1">
              <a:rPr lang="en-US" smtClean="0"/>
              <a:t>5/7/2025</a:t>
            </a:fld>
            <a:endParaRPr lang="en-US" dirty="0"/>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17685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168896" y="1129554"/>
            <a:ext cx="4361688" cy="3475236"/>
          </a:xfrm>
        </p:spPr>
        <p:txBody>
          <a:bodyPr anchor="b">
            <a:normAutofit/>
          </a:bodyPr>
          <a:lstStyle>
            <a:lvl1pPr algn="l">
              <a:defRPr sz="54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168897" y="4731335"/>
            <a:ext cx="4206240" cy="1184585"/>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658495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453002"/>
            <a:ext cx="1707625" cy="365125"/>
          </a:xfrm>
        </p:spPr>
        <p:txBody>
          <a:bodyPr/>
          <a:lstStyle>
            <a:lvl1pPr>
              <a:defRPr>
                <a:solidFill>
                  <a:schemeClr val="tx1"/>
                </a:solidFill>
                <a:effectLst/>
              </a:defRPr>
            </a:lvl1pPr>
          </a:lstStyle>
          <a:p>
            <a:fld id="{886426EA-0386-4881-8D6D-3F08C95C4A7F}" type="datetime1">
              <a:rPr lang="en-US" smtClean="0"/>
              <a:t>5/7/2025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8875110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411480"/>
            <a:ext cx="4654296" cy="3739896"/>
          </a:xfrm>
        </p:spPr>
        <p:txBody>
          <a:bodyPr anchor="t">
            <a:normAutofit/>
          </a:bodyPr>
          <a:lstStyle>
            <a:lvl1pPr algn="l">
              <a:defRPr sz="52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4873752"/>
            <a:ext cx="4206240" cy="1380744"/>
          </a:xfrm>
        </p:spPr>
        <p:txBody>
          <a:bodyPr anchor="b">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5596128" y="0"/>
            <a:ext cx="6595872"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137160" y="6453002"/>
            <a:ext cx="1951777" cy="365125"/>
          </a:xfrm>
        </p:spPr>
        <p:txBody>
          <a:bodyPr/>
          <a:lstStyle/>
          <a:p>
            <a:fld id="{1FE1A989-42EF-40B2-87AB-6941C231CD4A}" type="datetime1">
              <a:rPr lang="en-US" smtClean="0"/>
              <a:t>5/7/2025</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088937" y="6453002"/>
            <a:ext cx="2805405" cy="365125"/>
          </a:xfrm>
        </p:spPr>
        <p:txBody>
          <a:bodyP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844578"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1206727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74320" y="1801368"/>
            <a:ext cx="7772400" cy="4572000"/>
          </a:xfrm>
        </p:spPr>
        <p:txBody>
          <a:bodyPr anchor="b">
            <a:normAutofit/>
          </a:bodyPr>
          <a:lstStyle>
            <a:lvl1pPr algn="l">
              <a:defRPr sz="7400"/>
            </a:lvl1pPr>
          </a:lstStyle>
          <a:p>
            <a:r>
              <a:rPr lang="en-US" dirty="0"/>
              <a:t>Click to edit Master 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EE2A7A0-B9EE-41A8-8016-28E5803F20B2}" type="datetime1">
              <a:rPr lang="en-US" smtClean="0"/>
              <a:t>5/7/2025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288095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74320" y="1801368"/>
            <a:ext cx="7772400" cy="4572000"/>
          </a:xfrm>
        </p:spPr>
        <p:txBody>
          <a:bodyPr anchor="b">
            <a:normAutofit/>
          </a:bodyPr>
          <a:lstStyle>
            <a:lvl1pPr algn="l">
              <a:defRPr sz="7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65176" y="484632"/>
            <a:ext cx="7772400" cy="594360"/>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EE2A7A0-B9EE-41A8-8016-28E5803F20B2}" type="datetime1">
              <a:rPr lang="en-US" smtClean="0"/>
              <a:t>5/7/2025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5227937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2647" y="664108"/>
            <a:ext cx="8467558" cy="1554480"/>
          </a:xfrm>
        </p:spPr>
        <p:txBody>
          <a:bodyPr anchor="b">
            <a:normAutofit/>
          </a:bodyPr>
          <a:lstStyle>
            <a:lvl1pPr>
              <a:defRPr sz="44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7" y="2333860"/>
            <a:ext cx="8467558" cy="3689909"/>
          </a:xfrm>
        </p:spPr>
        <p:txBody>
          <a:bodyPr>
            <a:normAutofit/>
          </a:bodyPr>
          <a:lstStyle>
            <a:lvl1pPr marL="457200" indent="-457200">
              <a:buFont typeface="+mj-lt"/>
              <a:buAutoNum type="arabicPeriod"/>
              <a:defRPr sz="2400"/>
            </a:lvl1pPr>
            <a:lvl2pPr marL="685800" indent="-457200">
              <a:buFont typeface="+mj-lt"/>
              <a:buAutoNum type="arabicPeriod"/>
              <a:defRPr sz="2000"/>
            </a:lvl2pPr>
            <a:lvl3pPr marL="800100" indent="-342900">
              <a:buFont typeface="+mj-lt"/>
              <a:buAutoNum type="arabicPeriod"/>
              <a:defRPr sz="1800"/>
            </a:lvl3pPr>
            <a:lvl4pPr marL="1028700" indent="-342900">
              <a:buFont typeface="+mj-lt"/>
              <a:buAutoNum type="arabicPeriod"/>
              <a:defRPr sz="1600"/>
            </a:lvl4pPr>
            <a:lvl5pPr marL="1257300" indent="-3429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8A60B404-9532-4DA8-8A40-EC339A5BE635}" type="datetime1">
              <a:rPr lang="en-US" smtClean="0"/>
              <a:t>5/7/2025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67208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58000" y="1161288"/>
            <a:ext cx="4663440" cy="1554480"/>
          </a:xfrm>
        </p:spPr>
        <p:txBody>
          <a:bodyPr anchor="b">
            <a:normAutofit/>
          </a:bodyPr>
          <a:lstStyle>
            <a:lvl1pPr>
              <a:defRPr sz="4000"/>
            </a:lvl1pPr>
          </a:lstStyle>
          <a:p>
            <a:r>
              <a:rPr lang="en-US" dirty="0"/>
              <a:t>Click to edit Master title style</a:t>
            </a:r>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p:nvPr>
        </p:nvSpPr>
        <p:spPr>
          <a:xfrm>
            <a:off x="0" y="0"/>
            <a:ext cx="6099048"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58000" y="2825496"/>
            <a:ext cx="4663440" cy="3337560"/>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857999" y="6453002"/>
            <a:ext cx="1996689" cy="365125"/>
          </a:xfrm>
        </p:spPr>
        <p:txBody>
          <a:bodyPr/>
          <a:lstStyle/>
          <a:p>
            <a:fld id="{8A60B404-9532-4DA8-8A40-EC339A5BE635}" type="datetime1">
              <a:rPr lang="en-US" smtClean="0"/>
              <a:t>5/7/2025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27526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Content 1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7159" y="151598"/>
            <a:ext cx="11924209" cy="528186"/>
          </a:xfrm>
        </p:spPr>
        <p:txBody>
          <a:bodyPr anchor="ctr">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776036"/>
            <a:ext cx="11924209" cy="56769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EE6A364-A39C-470E-B89A-9BD899585684}" type="datetime1">
              <a:rPr lang="en-US" smtClean="0"/>
              <a:t>5/7/2025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05126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ctr">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67091"/>
            <a:ext cx="11924209" cy="6123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11C69CE-4771-4BFA-AD70-0E51ABA58D6D}" type="datetime1">
              <a:rPr lang="en-US" smtClean="0"/>
              <a:t>5/7/2025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88651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90E4242-8CA0-457D-B3B1-7D78B4164321}" type="datetime1">
              <a:rPr lang="en-US" smtClean="0"/>
              <a:t>5/7/2025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31203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2" cy="2454796"/>
          </a:xfrm>
        </p:spPr>
        <p:txBody>
          <a:bodyPr>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386584"/>
            <a:ext cx="4325112" cy="2459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53D6F41-6645-4089-A6BB-7B692A44A4CC}" type="datetime1">
              <a:rPr lang="en-US" smtClean="0"/>
              <a:t>5/7/2025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087418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258568"/>
            <a:ext cx="3813048" cy="3557016"/>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2254250"/>
            <a:ext cx="4956175" cy="355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58B73AF-3955-4569-8B4F-B329360A9CBD}" type="datetime1">
              <a:rPr lang="en-US" smtClean="0"/>
              <a:t>5/7/2025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07564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537853"/>
            <a:ext cx="4145582" cy="4638825"/>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1538288"/>
            <a:ext cx="5681662"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695276D-BBED-48BC-B459-1E9A16CF46CD}" type="datetime1">
              <a:rPr lang="en-US" smtClean="0"/>
              <a:t>5/7/2025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54586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877456"/>
            <a:ext cx="4142232" cy="4940661"/>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22913" y="877456"/>
            <a:ext cx="6159500" cy="53908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D138C57-8E3B-4697-92F8-0ED9B71F7E17}" type="datetime1">
              <a:rPr lang="en-US" smtClean="0"/>
              <a:t>5/7/2025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347116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72533" y="548639"/>
            <a:ext cx="3494314" cy="5719639"/>
          </a:xfrm>
        </p:spPr>
        <p:txBody>
          <a:bodyPr>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49274"/>
            <a:ext cx="7315200" cy="5806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0ADC593-EA98-4C39-A75F-3F3A9C691019}" type="datetime1">
              <a:rPr lang="en-US" smtClean="0"/>
              <a:t>5/7/2025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446612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38937" y="548640"/>
            <a:ext cx="6093225" cy="1143000"/>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1"/>
            <a:ext cx="4793885"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38937" y="1828800"/>
            <a:ext cx="6071616"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5538937" y="6453002"/>
            <a:ext cx="3337584" cy="365125"/>
          </a:xfrm>
        </p:spPr>
        <p:txBody>
          <a:bodyPr/>
          <a:lstStyle/>
          <a:p>
            <a:fld id="{8FACD271-2BB0-4C13-9E3A-50B90F57CA5B}" type="datetime1">
              <a:rPr lang="en-US" smtClean="0"/>
              <a:t>5/7/2025</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p:txBody>
          <a:bodyPr/>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1749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1828800"/>
            <a:ext cx="6135624"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400544" y="0"/>
            <a:ext cx="4791456"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p:txBody>
          <a:bodyPr/>
          <a:lstStyle/>
          <a:p>
            <a:fld id="{9C4109C0-CC82-467C-B6E8-62D4D3634E2A}" type="datetime1">
              <a:rPr lang="en-US" smtClean="0"/>
              <a:t>5/7/2025</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453002"/>
            <a:ext cx="2805405" cy="365125"/>
          </a:xfr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7214047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45736" y="320040"/>
            <a:ext cx="6858000" cy="93268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1"/>
            <a:ext cx="402336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45736"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4745736" y="6453002"/>
            <a:ext cx="3494314" cy="365125"/>
          </a:xfrm>
        </p:spPr>
        <p:txBody>
          <a:bodyPr/>
          <a:lstStyle/>
          <a:p>
            <a:fld id="{1A5F77D0-C28E-4573-88F0-0A30FF98888E}" type="datetime1">
              <a:rPr lang="en-US" smtClean="0"/>
              <a:t>5/7/2025</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63217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8091732" y="0"/>
            <a:ext cx="4100267"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p:txBody>
          <a:bodyPr/>
          <a:lstStyle/>
          <a:p>
            <a:fld id="{D1F1191D-5EC4-40DF-9DB6-A6385AB88B55}" type="datetime1">
              <a:rPr lang="en-US" smtClean="0"/>
              <a:t>5/7/2025</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453002"/>
            <a:ext cx="2805405"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8719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53808" y="584339"/>
            <a:ext cx="4361688" cy="152704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6611509"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53745" y="2212975"/>
            <a:ext cx="4362450"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253745" y="6453002"/>
            <a:ext cx="1622776" cy="365125"/>
          </a:xfrm>
        </p:spPr>
        <p:txBody>
          <a:bodyPr/>
          <a:lstStyle>
            <a:lvl1pPr>
              <a:defRPr>
                <a:solidFill>
                  <a:schemeClr val="tx1"/>
                </a:solidFill>
                <a:effectLst/>
              </a:defRPr>
            </a:lvl1pPr>
          </a:lstStyle>
          <a:p>
            <a:fld id="{EE468DAA-49F6-4492-82E6-75555EB31418}" type="datetime1">
              <a:rPr lang="en-US" smtClean="0"/>
              <a:t>5/7/2025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673447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436168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4360863"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41D22668-A3AE-429F-A351-A1583BA90793}" type="datetime1">
              <a:rPr lang="en-US" smtClean="0"/>
              <a:t>5/7/2025</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45480" y="0"/>
            <a:ext cx="644652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91800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320040"/>
            <a:ext cx="4522936" cy="932688"/>
          </a:xfrm>
        </p:spPr>
        <p:txBody>
          <a:bodyPr anchor="b"/>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649224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8" y="1380744"/>
            <a:ext cx="4512601"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104491" y="6453002"/>
            <a:ext cx="1772029" cy="365125"/>
          </a:xfrm>
        </p:spPr>
        <p:txBody>
          <a:bodyPr/>
          <a:lstStyle>
            <a:lvl1pPr>
              <a:defRPr>
                <a:solidFill>
                  <a:schemeClr val="tx1"/>
                </a:solidFill>
                <a:effectLst/>
              </a:defRPr>
            </a:lvl1pPr>
          </a:lstStyle>
          <a:p>
            <a:fld id="{CB3A2E2B-8F4D-437C-9F55-5E913AFC716A}" type="datetime1">
              <a:rPr lang="en-US" smtClean="0"/>
              <a:t>5/7/2025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712159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320040"/>
            <a:ext cx="4572000" cy="932688"/>
          </a:xfrm>
        </p:spPr>
        <p:txBody>
          <a:bodyPr anchor="b"/>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4" y="1380744"/>
            <a:ext cx="4572000" cy="4983480"/>
          </a:xfr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46C70014-48FC-4647-9615-BBD39F98887D}" type="datetime1">
              <a:rPr lang="en-US" smtClean="0"/>
              <a:t>5/7/2025</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917720" y="0"/>
            <a:ext cx="6274279"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01820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583413"/>
            <a:ext cx="3401568" cy="1527048"/>
          </a:xfrm>
        </p:spPr>
        <p:txBody>
          <a:bodyPr anchor="b">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7584144"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90" y="2212975"/>
            <a:ext cx="3401568"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8212663" y="6453002"/>
            <a:ext cx="922372" cy="365125"/>
          </a:xfrm>
        </p:spPr>
        <p:txBody>
          <a:bodyPr/>
          <a:lstStyle/>
          <a:p>
            <a:fld id="{C089F4EF-3CDF-46D7-ADF4-3A52C84FD8BE}" type="datetime1">
              <a:rPr lang="en-US" smtClean="0"/>
              <a:t>5/7/2025</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9135035" y="6453002"/>
            <a:ext cx="2546891"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707826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3401568" cy="1527048"/>
          </a:xfrm>
        </p:spPr>
        <p:txBody>
          <a:bodyPr anchor="b">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3401568"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1067625" cy="365125"/>
          </a:xfrm>
        </p:spPr>
        <p:txBody>
          <a:bodyPr/>
          <a:lstStyle/>
          <a:p>
            <a:fld id="{E635C43F-DBB1-4D83-B442-E1529AA900C2}" type="datetime1">
              <a:rPr lang="en-US" smtClean="0"/>
              <a:t>5/7/2025</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4761780" y="0"/>
            <a:ext cx="7430219"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204785" y="6453002"/>
            <a:ext cx="2805405" cy="365125"/>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960426"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0715332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43102" y="1078992"/>
            <a:ext cx="3273552" cy="1942773"/>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7781365"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44096" y="3099816"/>
            <a:ext cx="3273552" cy="2953512"/>
          </a:xfrm>
        </p:spPr>
        <p:txBody>
          <a:bodyPr>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453002"/>
            <a:ext cx="1003659" cy="365125"/>
          </a:xfrm>
        </p:spPr>
        <p:txBody>
          <a:bodyPr/>
          <a:lstStyle>
            <a:lvl1pPr>
              <a:defRPr>
                <a:solidFill>
                  <a:schemeClr val="tx1"/>
                </a:solidFill>
                <a:effectLst/>
              </a:defRPr>
            </a:lvl1pPr>
          </a:lstStyle>
          <a:p>
            <a:fld id="{2D13F81E-C5BD-4314-B9B9-AAE2702F29D2}" type="datetime1">
              <a:rPr lang="en-US" smtClean="0"/>
              <a:t>5/7/2025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453002"/>
            <a:ext cx="2335165" cy="365125"/>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2467347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012268"/>
            <a:ext cx="3739896" cy="1390330"/>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635132"/>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DC8C146-0A20-4029-98D5-9A42EEDF8B24}" type="datetime1">
              <a:rPr lang="en-US" smtClean="0"/>
              <a:t>5/7/2025</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028887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377827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7C12A2F-57DF-45DA-A7E9-678FD33267B9}" type="datetime1">
              <a:rPr lang="en-US" smtClean="0"/>
              <a:t>5/7/2025</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259192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3079730"/>
            <a:ext cx="12192000" cy="377827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59778"/>
            <a:ext cx="3494314" cy="365125"/>
          </a:xfrm>
        </p:spPr>
        <p:txBody>
          <a:bodyPr/>
          <a:lstStyle/>
          <a:p>
            <a:fld id="{9128053F-E531-4885-B604-CF1A6DEEE405}" type="datetime1">
              <a:rPr lang="en-US" smtClean="0"/>
              <a:t>5/7/2025</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59778"/>
            <a:ext cx="2805405" cy="365125"/>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59778"/>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67681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603504"/>
            <a:ext cx="10972802" cy="970463"/>
          </a:xfrm>
        </p:spPr>
        <p:txBody>
          <a:bodyPr anchor="ct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12645" y="1828800"/>
            <a:ext cx="6172200" cy="4425696"/>
          </a:xfrm>
          <a:blipFill dpi="0" rotWithShape="1">
            <a:blip r:embed="rId2" cstate="print">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27395" y="1828800"/>
            <a:ext cx="4251960" cy="44288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766791B-F730-470C-BD5E-FFF8D449589F}" type="datetime1">
              <a:rPr lang="en-US" smtClean="0"/>
              <a:t>5/7/2025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797679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4" cy="1453896"/>
          </a:xfrm>
        </p:spPr>
        <p:txBody>
          <a:bodyPr>
            <a:normAutofit/>
          </a:bodyPr>
          <a:lstStyle>
            <a:lvl1pPr>
              <a:defRPr sz="36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12648" y="2290890"/>
            <a:ext cx="4672584" cy="4041648"/>
          </a:xfrm>
          <a:blipFill dpi="0" rotWithShape="1">
            <a:blip r:embed="rId2" cstate="print">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E73FE0C-303A-49D2-B22C-9FE8AE7D9EF1}" type="datetime1">
              <a:rPr lang="en-US" smtClean="0"/>
              <a:t>5/7/2025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14601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4678" y="550217"/>
            <a:ext cx="3657603" cy="1453896"/>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31521" y="2295144"/>
            <a:ext cx="3490176" cy="4041648"/>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D73859A7-84EB-4384-87AF-59CC16704CF8}" type="datetime1">
              <a:rPr lang="en-US" smtClean="0"/>
              <a:t>5/7/2025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8738077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Big Numb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9496" y="566928"/>
            <a:ext cx="10826496" cy="4334256"/>
          </a:xfrm>
        </p:spPr>
        <p:txBody>
          <a:bodyPr anchor="b">
            <a:normAutofit/>
          </a:bodyPr>
          <a:lstStyle>
            <a:lvl1pPr algn="l">
              <a:defRPr sz="23200">
                <a:solidFill>
                  <a:schemeClr val="accent1">
                    <a:lumMod val="75000"/>
                  </a:schemeClr>
                </a:solidFill>
              </a:defRPr>
            </a:lvl1pPr>
          </a:lstStyle>
          <a:p>
            <a:r>
              <a:rPr lang="en-US" dirty="0"/>
              <a:t>##%</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94944" y="4718304"/>
            <a:ext cx="5897880" cy="1353312"/>
          </a:xfrm>
        </p:spPr>
        <p:txBody>
          <a:bodyPr anchor="t">
            <a:normAutofit/>
          </a:bodyPr>
          <a:lstStyle>
            <a:lvl1pPr marL="0" indent="0" algn="l">
              <a:buNone/>
              <a:defRPr sz="2800" cap="none" baseline="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5AD3D17-73C9-402C-91E7-BA73E6829C50}" type="datetime1">
              <a:rPr lang="en-US" smtClean="0"/>
              <a:t>5/7/2025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544685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822960" y="603504"/>
            <a:ext cx="10543032" cy="4206240"/>
          </a:xfrm>
        </p:spPr>
        <p:txBody>
          <a:bodyPr anchor="b">
            <a:normAutofit/>
          </a:bodyPr>
          <a:lstStyle>
            <a:lvl1pPr algn="ctr">
              <a:defRPr sz="23200">
                <a:solidFill>
                  <a:schemeClr val="accent1">
                    <a:lumMod val="75000"/>
                  </a:schemeClr>
                </a:solidFill>
              </a:defRPr>
            </a:lvl1pPr>
          </a:lstStyle>
          <a:p>
            <a:r>
              <a:rPr lang="en-US" dirty="0"/>
              <a:t>##%</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77440" y="4809744"/>
            <a:ext cx="7525512" cy="1545336"/>
          </a:xfrm>
        </p:spPr>
        <p:txBody>
          <a:bodyPr anchor="t">
            <a:normAutofit/>
          </a:bodyPr>
          <a:lstStyle>
            <a:lvl1pPr marL="0" indent="0" algn="ctr">
              <a:buNone/>
              <a:defRPr sz="2800" cap="none" baseline="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77A7CDD-9512-40CC-9351-FC0DE186CFBD}" type="datetime1">
              <a:rPr lang="en-US" smtClean="0"/>
              <a:t>5/7/2025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1176016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Big Number 3">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93814EA-F598-EBFD-83D1-6782D7CBB598}"/>
              </a:ext>
            </a:extLst>
          </p:cNvPr>
          <p:cNvSpPr/>
          <p:nvPr userDrawn="1"/>
        </p:nvSpPr>
        <p:spPr>
          <a:xfrm>
            <a:off x="0" y="0"/>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822960" y="603504"/>
            <a:ext cx="10543032" cy="4206240"/>
          </a:xfrm>
        </p:spPr>
        <p:txBody>
          <a:bodyPr anchor="b">
            <a:normAutofit/>
          </a:bodyPr>
          <a:lstStyle>
            <a:lvl1pPr algn="ctr">
              <a:defRPr sz="23200">
                <a:solidFill>
                  <a:schemeClr val="tx1"/>
                </a:solidFill>
              </a:defRPr>
            </a:lvl1pPr>
          </a:lstStyle>
          <a:p>
            <a:r>
              <a:rPr lang="en-US" dirty="0"/>
              <a:t>##%</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77440" y="4809744"/>
            <a:ext cx="7525512" cy="1545336"/>
          </a:xfrm>
        </p:spPr>
        <p:txBody>
          <a:bodyPr anchor="t">
            <a:normAutofit/>
          </a:bodyPr>
          <a:lstStyle>
            <a:lvl1pPr marL="0" indent="0" algn="ctr">
              <a:buNone/>
              <a:defRPr sz="2800" cap="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483EFCC7-B7E8-4ABE-BBCB-C75FD27800CD}" type="datetime1">
              <a:rPr lang="en-US" smtClean="0"/>
              <a:t>5/7/2025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520964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07735E4-737B-43D4-B991-92C3D63DE68F}" type="datetime1">
              <a:rPr lang="en-US" smtClean="0"/>
              <a:t>5/7/2025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anchor="t">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83138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Quot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499616" y="1188720"/>
            <a:ext cx="9198864" cy="3657600"/>
          </a:xfrm>
        </p:spPr>
        <p:txBody>
          <a:bodyPr anchor="ctr">
            <a:normAutofit/>
          </a:bodyPr>
          <a:lstStyle>
            <a:lvl1pPr marL="137160" indent="-137160" algn="l">
              <a:lnSpc>
                <a:spcPct val="100000"/>
              </a:lnSpc>
              <a:defRPr sz="4000" b="0"/>
            </a:lvl1pPr>
          </a:lstStyle>
          <a:p>
            <a:r>
              <a:rPr lang="en-US" dirty="0"/>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1654972" y="5428752"/>
            <a:ext cx="9043508" cy="466344"/>
          </a:xfrm>
        </p:spPr>
        <p:txBody>
          <a:bodyPr anchor="ctr">
            <a:normAutofit/>
          </a:bodyPr>
          <a:lstStyle>
            <a:lvl1pPr marL="0" indent="0" algn="l">
              <a:buNone/>
              <a:defRPr sz="2200" b="1">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Quote Author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4D63035D-22A0-4334-A9AE-2457016C8B47}" type="datetime1">
              <a:rPr lang="en-US" smtClean="0"/>
              <a:t>5/7/2025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795651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Quote 2">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E66BBE-3119-84C9-214F-FCCB3DF5A6F1}"/>
              </a:ext>
            </a:extLst>
          </p:cNvPr>
          <p:cNvSpPr/>
          <p:nvPr userDrawn="1"/>
        </p:nvSpPr>
        <p:spPr>
          <a:xfrm>
            <a:off x="0" y="1"/>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499616" y="1344168"/>
            <a:ext cx="9198864" cy="3291840"/>
          </a:xfrm>
        </p:spPr>
        <p:txBody>
          <a:bodyPr anchor="ctr">
            <a:normAutofit/>
          </a:bodyPr>
          <a:lstStyle>
            <a:lvl1pPr marL="137160" indent="-137160" algn="l">
              <a:lnSpc>
                <a:spcPct val="100000"/>
              </a:lnSpc>
              <a:defRPr sz="4000" b="0"/>
            </a:lvl1pPr>
          </a:lstStyle>
          <a:p>
            <a:r>
              <a:rPr lang="en-US" dirty="0"/>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1655064" y="5349240"/>
            <a:ext cx="9043416" cy="466344"/>
          </a:xfrm>
        </p:spPr>
        <p:txBody>
          <a:bodyPr anchor="ctr">
            <a:normAutofit/>
          </a:bodyPr>
          <a:lstStyle>
            <a:lvl1pPr marL="0" indent="0" algn="l">
              <a:buNone/>
              <a:defRPr sz="22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Quote Author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29247CA6-BC1D-429A-A289-4E939E49554A}" type="datetime1">
              <a:rPr lang="en-US" smtClean="0"/>
              <a:t>5/7/2025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6932447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12648" y="1234440"/>
            <a:ext cx="8961120" cy="3169920"/>
          </a:xfrm>
        </p:spPr>
        <p:txBody>
          <a:bodyPr anchor="ctr">
            <a:normAutofit/>
          </a:bodyPr>
          <a:lstStyle>
            <a:lvl1pPr marL="137160" indent="-137160" algn="l">
              <a:lnSpc>
                <a:spcPct val="100000"/>
              </a:lnSpc>
              <a:defRPr sz="4400" b="0"/>
            </a:lvl1pPr>
          </a:lstStyle>
          <a:p>
            <a:r>
              <a:rPr lang="en-US" dirty="0"/>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766651" y="5669280"/>
            <a:ext cx="8807117" cy="466344"/>
          </a:xfrm>
        </p:spPr>
        <p:txBody>
          <a:bodyPr anchor="ctr">
            <a:normAutofit/>
          </a:bodyPr>
          <a:lstStyle>
            <a:lvl1pPr marL="0" indent="0" algn="l">
              <a:buNone/>
              <a:defRPr sz="2200" b="1">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Quote Author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DF8418BD-2BA9-41CB-AB89-625779A7563D}" type="datetime1">
              <a:rPr lang="en-US" smtClean="0"/>
              <a:t>5/7/2025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7860291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p>
        </p:txBody>
      </p:sp>
      <p:sp>
        <p:nvSpPr>
          <p:cNvPr id="9" name="Text Placeholder 8">
            <a:extLst>
              <a:ext uri="{FF2B5EF4-FFF2-40B4-BE49-F238E27FC236}">
                <a16:creationId xmlns:a16="http://schemas.microsoft.com/office/drawing/2014/main" id="{84DC103C-4E45-07FA-2734-5BAE2624DC48}"/>
              </a:ext>
            </a:extLst>
          </p:cNvPr>
          <p:cNvSpPr>
            <a:spLocks noGrp="1"/>
          </p:cNvSpPr>
          <p:nvPr>
            <p:ph type="body" sz="quarter" idx="13"/>
          </p:nvPr>
        </p:nvSpPr>
        <p:spPr>
          <a:xfrm>
            <a:off x="612775"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288F1ED9-CE64-0191-F909-FDC002A7456F}"/>
              </a:ext>
            </a:extLst>
          </p:cNvPr>
          <p:cNvSpPr>
            <a:spLocks noGrp="1"/>
          </p:cNvSpPr>
          <p:nvPr>
            <p:ph type="body" sz="quarter" idx="14"/>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E765B10-D26A-480A-9509-A9831C5E60D8}" type="datetime1">
              <a:rPr lang="en-US" smtClean="0"/>
              <a:t>5/7/2025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770834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609600" y="2387600"/>
            <a:ext cx="51577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20D5795C-6228-AA6F-1CF7-AD7010686BC6}"/>
              </a:ext>
            </a:extLst>
          </p:cNvPr>
          <p:cNvSpPr>
            <a:spLocks noGrp="1"/>
          </p:cNvSpPr>
          <p:nvPr>
            <p:ph type="body" sz="quarter" idx="14"/>
          </p:nvPr>
        </p:nvSpPr>
        <p:spPr>
          <a:xfrm>
            <a:off x="6172200" y="2387600"/>
            <a:ext cx="51831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5BCCB42A-67CE-499B-A4FA-7D4E4469B142}" type="datetime1">
              <a:rPr lang="en-US" smtClean="0"/>
              <a:t>5/7/2025</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382581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EF9E5040-F7E0-40EC-B8E9-CED28200FAA3}" type="datetime1">
              <a:rPr lang="en-US" smtClean="0"/>
              <a:t>5/7/2025</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649691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87CFF128-BAC7-4E0D-8F77-28A571D93B6F}" type="datetime1">
              <a:rPr lang="en-US" smtClean="0"/>
              <a:t>5/7/2025</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291745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53616"/>
            <a:ext cx="3595634" cy="1757505"/>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595634"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12DB3EA1-DD0C-4B8D-8364-52024B4530F1}" type="datetime1">
              <a:rPr lang="en-US" smtClean="0"/>
              <a:t>5/7/2025</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965990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57784"/>
            <a:ext cx="3595634" cy="2212313"/>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557784"/>
            <a:ext cx="6519080" cy="5779007"/>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3D157344-9CC7-412D-8C20-072BE86D5A11}" type="datetime1">
              <a:rPr lang="en-US" smtClean="0"/>
              <a:t>5/7/2025</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7690216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6" y="1847088"/>
            <a:ext cx="7342307" cy="1133856"/>
          </a:xfrm>
        </p:spPr>
        <p:txBody>
          <a:bodyPr anchor="b">
            <a:noAutofit/>
          </a:bodyPr>
          <a:lstStyle>
            <a:lvl1pPr>
              <a:defRPr sz="60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594099"/>
            <a:ext cx="10890374" cy="27432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57987AA-E4E6-4FC1-BAD8-09A952212C58}" type="datetime1">
              <a:rPr lang="en-US" smtClean="0"/>
              <a:t>5/7/2025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75662841"/>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b">
            <a:no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4"/>
            <a:ext cx="8430639" cy="1279615"/>
          </a:xfrm>
        </p:spPr>
        <p:txBody>
          <a:bodyPr>
            <a:no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43CF65F-0E21-48DE-8D75-4BF66A547E8E}" type="datetime1">
              <a:rPr lang="en-US" smtClean="0"/>
              <a:t>5/7/2025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6853183"/>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D291CE83-67BA-4B15-B48A-7DC5C0636664}" type="datetime1">
              <a:rPr lang="en-US" smtClean="0"/>
              <a:t>5/7/2025</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2740288441"/>
      </p:ext>
    </p:extLst>
  </p:cSld>
  <p:clrMap bg1="lt1" tx1="dk1" bg2="lt2" tx2="dk2" accent1="accent1" accent2="accent2" accent3="accent3" accent4="accent4" accent5="accent5" accent6="accent6" hlink="hlink" folHlink="folHlink"/>
  <p:sldLayoutIdLst>
    <p:sldLayoutId id="2147483677" r:id="rId1"/>
    <p:sldLayoutId id="2147483675" r:id="rId2"/>
    <p:sldLayoutId id="2147483661" r:id="rId3"/>
    <p:sldLayoutId id="2147483712" r:id="rId4"/>
    <p:sldLayoutId id="2147483698" r:id="rId5"/>
    <p:sldLayoutId id="2147483728" r:id="rId6"/>
    <p:sldLayoutId id="2147483735" r:id="rId7"/>
    <p:sldLayoutId id="2147483758" r:id="rId8"/>
    <p:sldLayoutId id="2147483710" r:id="rId9"/>
    <p:sldLayoutId id="2147483755" r:id="rId10"/>
    <p:sldLayoutId id="2147483713" r:id="rId11"/>
    <p:sldLayoutId id="2147483729" r:id="rId12"/>
    <p:sldLayoutId id="2147483662" r:id="rId13"/>
    <p:sldLayoutId id="2147483679" r:id="rId14"/>
    <p:sldLayoutId id="2147483680" r:id="rId15"/>
    <p:sldLayoutId id="2147483681" r:id="rId16"/>
    <p:sldLayoutId id="2147483682" r:id="rId17"/>
    <p:sldLayoutId id="2147483706" r:id="rId18"/>
    <p:sldLayoutId id="2147483689" r:id="rId19"/>
    <p:sldLayoutId id="2147483690" r:id="rId20"/>
    <p:sldLayoutId id="2147483707" r:id="rId21"/>
    <p:sldLayoutId id="2147483708" r:id="rId22"/>
    <p:sldLayoutId id="2147483692" r:id="rId23"/>
    <p:sldLayoutId id="2147483691" r:id="rId24"/>
    <p:sldLayoutId id="2147483732" r:id="rId25"/>
    <p:sldLayoutId id="2147483733" r:id="rId26"/>
    <p:sldLayoutId id="2147483731" r:id="rId27"/>
    <p:sldLayoutId id="2147483730" r:id="rId28"/>
    <p:sldLayoutId id="2147483694" r:id="rId29"/>
    <p:sldLayoutId id="2147483726" r:id="rId30"/>
    <p:sldLayoutId id="2147483693" r:id="rId31"/>
    <p:sldLayoutId id="2147483711" r:id="rId32"/>
    <p:sldLayoutId id="2147483672" r:id="rId33"/>
    <p:sldLayoutId id="2147483673" r:id="rId34"/>
    <p:sldLayoutId id="2147483696" r:id="rId35"/>
    <p:sldLayoutId id="2147483752" r:id="rId36"/>
    <p:sldLayoutId id="2147483754" r:id="rId37"/>
    <p:sldLayoutId id="2147483753" r:id="rId38"/>
    <p:sldLayoutId id="2147483750" r:id="rId39"/>
    <p:sldLayoutId id="2147483742" r:id="rId40"/>
    <p:sldLayoutId id="2147483743" r:id="rId41"/>
    <p:sldLayoutId id="2147483740" r:id="rId42"/>
    <p:sldLayoutId id="2147483664" r:id="rId43"/>
    <p:sldLayoutId id="2147483665" r:id="rId44"/>
    <p:sldLayoutId id="2147483666" r:id="rId45"/>
    <p:sldLayoutId id="2147483667" r:id="rId46"/>
    <p:sldLayoutId id="2147483668" r:id="rId47"/>
    <p:sldLayoutId id="2147483669" r:id="rId48"/>
    <p:sldLayoutId id="2147483685" r:id="rId49"/>
    <p:sldLayoutId id="2147483687" r:id="rId50"/>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2F8EAF-D9DE-9FD3-ED83-7032E7D7FC06}"/>
              </a:ext>
            </a:extLst>
          </p:cNvPr>
          <p:cNvSpPr>
            <a:spLocks noGrp="1"/>
          </p:cNvSpPr>
          <p:nvPr>
            <p:ph type="title"/>
          </p:nvPr>
        </p:nvSpPr>
        <p:spPr>
          <a:xfrm>
            <a:off x="614676" y="1847088"/>
            <a:ext cx="7342307" cy="1133856"/>
          </a:xfrm>
        </p:spPr>
        <p:txBody>
          <a:bodyPr/>
          <a:lstStyle/>
          <a:p>
            <a:r>
              <a:rPr lang="en-US" dirty="0"/>
              <a:t>Conclusion </a:t>
            </a:r>
          </a:p>
        </p:txBody>
      </p:sp>
      <p:sp>
        <p:nvSpPr>
          <p:cNvPr id="2" name="TextBox 1">
            <a:extLst>
              <a:ext uri="{FF2B5EF4-FFF2-40B4-BE49-F238E27FC236}">
                <a16:creationId xmlns:a16="http://schemas.microsoft.com/office/drawing/2014/main" id="{F6A2CF97-2B4A-8355-B486-20D1F9C93AE3}"/>
              </a:ext>
            </a:extLst>
          </p:cNvPr>
          <p:cNvSpPr txBox="1"/>
          <p:nvPr/>
        </p:nvSpPr>
        <p:spPr>
          <a:xfrm>
            <a:off x="614676" y="3263900"/>
            <a:ext cx="13685524" cy="2308324"/>
          </a:xfrm>
          <a:prstGeom prst="rect">
            <a:avLst/>
          </a:prstGeom>
          <a:noFill/>
        </p:spPr>
        <p:txBody>
          <a:bodyPr wrap="square" rtlCol="0">
            <a:spAutoFit/>
          </a:bodyPr>
          <a:lstStyle/>
          <a:p>
            <a:r>
              <a:rPr lang="en-US"/>
              <a:t>Artificial Intelligence is revolutionizing numerous industries, from healthcare and finance to transportation and education. However, deploying AI systems in real-world environments presents several critical challenges that must be addressed carefully. These include ensuring the quality and representativeness of training data, preventing bias and discrimination in automated decisions, and maintaining transparency and interpretability of complex models. Moreover, AI systems require significant computational resources, which can raise concerns around scalability, energy consumption, and environmental impact. Ethical considerations such as accountability, human oversight, and the risk of misuse must also be thoroughly integrated into system design and regulation frameworks to ensure responsible adoption.</a:t>
            </a:r>
          </a:p>
          <a:p>
            <a:endParaRPr lang="en-US"/>
          </a:p>
        </p:txBody>
      </p:sp>
    </p:spTree>
    <p:extLst>
      <p:ext uri="{BB962C8B-B14F-4D97-AF65-F5344CB8AC3E}">
        <p14:creationId xmlns:p14="http://schemas.microsoft.com/office/powerpoint/2010/main" val="2651058474"/>
      </p:ext>
    </p:extLst>
  </p:cSld>
  <p:clrMapOvr>
    <a:masterClrMapping/>
  </p:clrMapOvr>
</p:sld>
</file>

<file path=ppt/theme/theme1.xml><?xml version="1.0" encoding="utf-8"?>
<a:theme xmlns:a="http://schemas.openxmlformats.org/drawingml/2006/main" name="Helena">
  <a:themeElements>
    <a:clrScheme name="Helen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lena_win32_DN_V3" id="{9F427321-9060-43C1-8B15-4D38A9FA231C}" vid="{F91C65FD-DCCD-4832-9662-5F5E106155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629CA71-ACFA-46CC-8E61-4A5AB670DDE8}">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BF10C717-93EF-4D86-BF6E-244725B73F0A}">
  <ds:schemaRefs>
    <ds:schemaRef ds:uri="http://schemas.microsoft.com/sharepoint/v3/contenttype/forms"/>
  </ds:schemaRefs>
</ds:datastoreItem>
</file>

<file path=customXml/itemProps3.xml><?xml version="1.0" encoding="utf-8"?>
<ds:datastoreItem xmlns:ds="http://schemas.openxmlformats.org/officeDocument/2006/customXml" ds:itemID="{199F7478-D48A-4FC3-A70B-05B7042780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232</TotalTime>
  <Words>116</Words>
  <Application>Microsoft Office PowerPoint</Application>
  <PresentationFormat>와이드스크린</PresentationFormat>
  <Paragraphs>2</Paragraphs>
  <Slides>1</Slides>
  <Notes>0</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1</vt:i4>
      </vt:variant>
    </vt:vector>
  </HeadingPairs>
  <TitlesOfParts>
    <vt:vector size="5" baseType="lpstr">
      <vt:lpstr>Aptos</vt:lpstr>
      <vt:lpstr>Arial</vt:lpstr>
      <vt:lpstr>Neue Haas Grotesk Text Pro</vt:lpstr>
      <vt:lpstr>Helena</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정규단</dc:creator>
  <cp:lastModifiedBy>정규단</cp:lastModifiedBy>
  <cp:revision>2</cp:revision>
  <dcterms:created xsi:type="dcterms:W3CDTF">2024-06-26T20:20:27Z</dcterms:created>
  <dcterms:modified xsi:type="dcterms:W3CDTF">2025-05-07T14:16:48Z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