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320" r:id="rId2"/>
    <p:sldId id="317" r:id="rId3"/>
    <p:sldId id="323" r:id="rId4"/>
    <p:sldId id="319" r:id="rId5"/>
    <p:sldId id="257" r:id="rId6"/>
    <p:sldId id="322" r:id="rId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62" autoAdjust="0"/>
    <p:restoredTop sz="94658"/>
  </p:normalViewPr>
  <p:slideViewPr>
    <p:cSldViewPr snapToGrid="0">
      <p:cViewPr varScale="1">
        <p:scale>
          <a:sx n="115" d="100"/>
          <a:sy n="115" d="100"/>
        </p:scale>
        <p:origin x="224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4CD381-8328-5148-8D21-8159F5F970D6}" type="datetimeFigureOut">
              <a:rPr lang="en-US" smtClean="0"/>
              <a:t>8/13/25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559ADD-2FFA-5E4F-8459-DB462AE54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246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B902-09B5-4324-8310-59625360F035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671229"/>
            <a:ext cx="6655522" cy="1545336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640080"/>
            <a:ext cx="7478991" cy="3635797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5577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1A11-88E2-4BD0-90A5-503C684B9CC0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440" y="4842220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440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263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19A73-9EF0-435E-951F-A4ACE59FBD85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81201" y="4334808"/>
            <a:ext cx="8229599" cy="1414091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29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1807950" cy="4769446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2BE8CE-6011-4887-8688-8D57691F11AD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7" y="6023021"/>
            <a:ext cx="10690154" cy="48037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7" y="4944365"/>
            <a:ext cx="10690154" cy="914482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44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82532" y="244342"/>
            <a:ext cx="8538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86426EA-0386-4881-8D6D-3F08C95C4A7F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6" y="4731335"/>
            <a:ext cx="4055107" cy="1184585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055108" cy="347523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09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802" y="0"/>
            <a:ext cx="6619138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1E3A5278-B5E1-FBBE-AF4B-151288A1669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11579347" y="228600"/>
            <a:ext cx="841248" cy="384048"/>
          </a:xfrm>
        </p:spPr>
        <p:txBody>
          <a:bodyPr/>
          <a:lstStyle/>
          <a:p>
            <a:fld id="{1FE1A989-42EF-40B2-87AB-6941C231CD4A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78D40854-7295-C18A-ECA9-35F0B7731B2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9332362" y="3316833"/>
            <a:ext cx="5335225" cy="384055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4" name="Slide Number Placeholder 8">
            <a:extLst>
              <a:ext uri="{FF2B5EF4-FFF2-40B4-BE49-F238E27FC236}">
                <a16:creationId xmlns:a16="http://schemas.microsoft.com/office/drawing/2014/main" id="{EA127F09-58C9-5029-F86D-539EE848D4E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 rot="16200000">
            <a:off x="11659214" y="6325209"/>
            <a:ext cx="681526" cy="38405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8" y="4795730"/>
            <a:ext cx="4056192" cy="1380744"/>
          </a:xfrm>
        </p:spPr>
        <p:txBody>
          <a:bodyPr anchor="b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8648" y="640079"/>
            <a:ext cx="4056192" cy="3737921"/>
          </a:xfrm>
        </p:spPr>
        <p:txBody>
          <a:bodyPr anchor="t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38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A26D96A-42E4-8591-AB40-44F5803CFF68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0"/>
            <a:ext cx="6096000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8" y="5557298"/>
            <a:ext cx="5091864" cy="883258"/>
          </a:xfrm>
        </p:spPr>
        <p:txBody>
          <a:bodyPr lIns="91440" tIns="91440" rIns="0" bIns="0"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2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8" y="417444"/>
            <a:ext cx="5091864" cy="4890965"/>
          </a:xfrm>
        </p:spPr>
        <p:txBody>
          <a:bodyPr lIns="91440" tIns="91440" rIns="0" bIns="0" anchor="b">
            <a:noAutofit/>
          </a:bodyPr>
          <a:lstStyle>
            <a:lvl1pPr algn="l">
              <a:defRPr sz="36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4378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"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97DE541-D546-A518-2627-DF4D33C643AA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EE2A7A0-B9EE-41A8-8016-28E5803F20B2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640077"/>
            <a:ext cx="7763256" cy="594637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630067"/>
            <a:ext cx="7772400" cy="4572000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0316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" y="2662000"/>
            <a:ext cx="8467558" cy="355456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64108"/>
            <a:ext cx="8467558" cy="155448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6064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A364-A39C-470E-B89A-9BD899585684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940312"/>
            <a:ext cx="11442188" cy="567696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315874"/>
            <a:ext cx="11442188" cy="528186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69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C69CE-4771-4BFA-AD70-0E51ABA58D6D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367091"/>
            <a:ext cx="11422799" cy="612381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92135"/>
            <a:ext cx="10515600" cy="1325880"/>
          </a:xfrm>
        </p:spPr>
        <p:txBody>
          <a:bodyPr anchor="ctr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0797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E4242-8CA0-457D-B3B1-7D78B4164321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76" y="2220977"/>
            <a:ext cx="10688608" cy="3995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80"/>
            <a:ext cx="10690155" cy="118554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349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33992" y="2386584"/>
            <a:ext cx="4804811" cy="245973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228600" indent="0">
              <a:lnSpc>
                <a:spcPct val="100000"/>
              </a:lnSpc>
              <a:buNone/>
              <a:defRPr/>
            </a:lvl2pPr>
            <a:lvl3pPr marL="457200" indent="0">
              <a:lnSpc>
                <a:spcPct val="100000"/>
              </a:lnSpc>
              <a:buNone/>
              <a:defRPr/>
            </a:lvl3pPr>
            <a:lvl4pPr marL="685800" indent="0">
              <a:lnSpc>
                <a:spcPct val="100000"/>
              </a:lnSpc>
              <a:buNone/>
              <a:defRPr/>
            </a:lvl4pPr>
            <a:lvl5pPr marL="914400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2385975"/>
            <a:ext cx="4804812" cy="2454796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862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73AF-3955-4569-8B4F-B329360A9CBD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8818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76D-BBED-48BC-B459-1E9A16CF46CD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DD74ED7B-D05F-9923-6EB3-4AA483A680F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14320" y="1538288"/>
            <a:ext cx="5824481" cy="475234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1537853"/>
            <a:ext cx="4317026" cy="475277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5384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38C57-8E3B-4697-92F8-0ED9B71F7E17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38655" y="640080"/>
            <a:ext cx="5779644" cy="55764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151" y="640080"/>
            <a:ext cx="4296522" cy="557648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682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593-EA98-4C39-A75F-3F3A9C691019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35995" y="640080"/>
            <a:ext cx="6802805" cy="55764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80"/>
            <a:ext cx="3338701" cy="557648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9850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>
            <a:off x="11577950" y="230002"/>
            <a:ext cx="844059" cy="384049"/>
          </a:xfrm>
        </p:spPr>
        <p:txBody>
          <a:bodyPr/>
          <a:lstStyle/>
          <a:p>
            <a:fld id="{8FACD271-2BB0-4C13-9E3A-50B90F57CA5B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2532" y="2220977"/>
            <a:ext cx="5896267" cy="3995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2532" y="640080"/>
            <a:ext cx="5896266" cy="11855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989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407285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4109C0-CC82-467C-B6E8-62D4D3634E2A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>
            <a:off x="9313727" y="3338289"/>
            <a:ext cx="5372504" cy="384048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 rot="16200000">
            <a:off x="11679261" y="6345259"/>
            <a:ext cx="641434" cy="384046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7" y="2220977"/>
            <a:ext cx="6282871" cy="399558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521" y="640080"/>
            <a:ext cx="6282871" cy="11855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38146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3796145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>
            <a:off x="11577948" y="230003"/>
            <a:ext cx="844058" cy="384051"/>
          </a:xfrm>
        </p:spPr>
        <p:txBody>
          <a:bodyPr/>
          <a:lstStyle/>
          <a:p>
            <a:fld id="{1A5F77D0-C28E-4573-88F0-0A30FF98888E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4788" y="2220977"/>
            <a:ext cx="6894013" cy="399558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4788" y="640080"/>
            <a:ext cx="6894013" cy="1185544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7860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07688" y="0"/>
            <a:ext cx="4100261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1F1191D-5EC4-40DF-9DB6-A6385AB88B55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>
            <a:off x="9313724" y="3338288"/>
            <a:ext cx="5372504" cy="384048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 rot="16200000">
            <a:off x="11679263" y="6345259"/>
            <a:ext cx="641434" cy="38404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7" y="2220977"/>
            <a:ext cx="6569391" cy="3995588"/>
          </a:xfrm>
        </p:spPr>
        <p:txBody>
          <a:bodyPr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80"/>
            <a:ext cx="6569391" cy="1185544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0490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7947" y="230005"/>
            <a:ext cx="844059" cy="384049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468DAA-49F6-4492-82E6-75555EB31418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80661" y="2506738"/>
            <a:ext cx="4058141" cy="370847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0661" y="640080"/>
            <a:ext cx="4058142" cy="1469952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019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42313" y="0"/>
            <a:ext cx="6445856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69792" y="219040"/>
            <a:ext cx="841248" cy="403167"/>
          </a:xfrm>
        </p:spPr>
        <p:txBody>
          <a:bodyPr/>
          <a:lstStyle/>
          <a:p>
            <a:fld id="{41D22668-A3AE-429F-A351-A1583BA90793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02759" y="3327321"/>
            <a:ext cx="5375314" cy="40316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69700" y="6335696"/>
            <a:ext cx="641433" cy="403167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8" y="2506737"/>
            <a:ext cx="4243632" cy="370982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507" y="640079"/>
            <a:ext cx="4244436" cy="1470381"/>
          </a:xfrm>
        </p:spPr>
        <p:txBody>
          <a:bodyPr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4111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7947" y="230005"/>
            <a:ext cx="844060" cy="38404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A2E2B-8F4D-437C-9F55-5E913AFC716A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040888" y="1745672"/>
            <a:ext cx="4218419" cy="447089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9" y="640080"/>
            <a:ext cx="4217598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3720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24251" y="0"/>
            <a:ext cx="6274280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4644" y="223888"/>
            <a:ext cx="841248" cy="393471"/>
          </a:xfrm>
        </p:spPr>
        <p:txBody>
          <a:bodyPr/>
          <a:lstStyle/>
          <a:p>
            <a:fld id="{46C70014-48FC-4647-9615-BBD39F98887D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07611" y="3332170"/>
            <a:ext cx="5375316" cy="393471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75228" y="6339869"/>
            <a:ext cx="640080" cy="393471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7" y="1602889"/>
            <a:ext cx="4426953" cy="46136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320040"/>
            <a:ext cx="4426953" cy="115375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9765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>
            <a:off x="11579353" y="228599"/>
            <a:ext cx="841248" cy="384051"/>
          </a:xfrm>
        </p:spPr>
        <p:txBody>
          <a:bodyPr/>
          <a:lstStyle/>
          <a:p>
            <a:fld id="{C089F4EF-3CDF-46D7-ADF4-3A52C84FD8BE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>
            <a:off x="9312317" y="3336881"/>
            <a:ext cx="5375316" cy="384051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32918" y="2285999"/>
            <a:ext cx="3126383" cy="393056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2791" y="640079"/>
            <a:ext cx="3126511" cy="147038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9988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82601" y="0"/>
            <a:ext cx="7430217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81787" y="227618"/>
            <a:ext cx="841248" cy="379182"/>
          </a:xfrm>
        </p:spPr>
        <p:txBody>
          <a:bodyPr/>
          <a:lstStyle/>
          <a:p>
            <a:fld id="{E635C43F-DBB1-4D83-B442-E1529AA900C2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32304" y="3318349"/>
            <a:ext cx="5340213" cy="379182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62434" y="6328433"/>
            <a:ext cx="679953" cy="379181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8" y="2346897"/>
            <a:ext cx="3285306" cy="383115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640079"/>
            <a:ext cx="3285306" cy="147038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6568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88816" y="228597"/>
            <a:ext cx="841248" cy="384052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D13F81E-C5BD-4314-B9B9-AAE2702F29D2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18449" y="3340209"/>
            <a:ext cx="5372517" cy="374587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2894707" cy="29535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228600" indent="0">
              <a:lnSpc>
                <a:spcPct val="100000"/>
              </a:lnSpc>
              <a:buNone/>
              <a:defRPr sz="2000"/>
            </a:lvl2pPr>
            <a:lvl3pPr marL="457200" indent="0">
              <a:lnSpc>
                <a:spcPct val="100000"/>
              </a:lnSpc>
              <a:buNone/>
              <a:defRPr sz="1800"/>
            </a:lvl3pPr>
            <a:lvl4pPr marL="685800" indent="0">
              <a:lnSpc>
                <a:spcPct val="100000"/>
              </a:lnSpc>
              <a:buNone/>
              <a:defRPr sz="1600"/>
            </a:lvl4pPr>
            <a:lvl5pPr marL="914400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2894707" cy="1942773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4716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1807952" cy="4635132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C146-0A20-4029-98D5-9A42EEDF8B24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14320" y="5070445"/>
            <a:ext cx="5803979" cy="133215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600"/>
            </a:lvl1pPr>
            <a:lvl2pPr marL="228600" indent="0">
              <a:lnSpc>
                <a:spcPct val="100000"/>
              </a:lnSpc>
              <a:buFont typeface="Arial" panose="020B0604020202020204" pitchFamily="34" charset="0"/>
              <a:buNone/>
              <a:defRPr sz="1400"/>
            </a:lvl2pPr>
            <a:lvl3pPr marL="457200" indent="0">
              <a:lnSpc>
                <a:spcPct val="100000"/>
              </a:lnSpc>
              <a:buFont typeface="Arial" panose="020B0604020202020204" pitchFamily="34" charset="0"/>
              <a:buNone/>
              <a:defRPr sz="1200"/>
            </a:lvl3pPr>
            <a:lvl4pPr marL="685800" indent="0">
              <a:lnSpc>
                <a:spcPct val="100000"/>
              </a:lnSpc>
              <a:buFont typeface="Arial" panose="020B0604020202020204" pitchFamily="34" charset="0"/>
              <a:buNone/>
              <a:defRPr sz="1100"/>
            </a:lvl4pPr>
            <a:lvl5pPr marL="914400" indent="0">
              <a:lnSpc>
                <a:spcPct val="100000"/>
              </a:lnSpc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5070446"/>
            <a:ext cx="4317026" cy="133215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70987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1807952" cy="377827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2A2F-57DF-45DA-A7E9-678FD33267B9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21144" y="4197652"/>
            <a:ext cx="7317660" cy="2204945"/>
          </a:xfr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/>
            </a:lvl1pPr>
            <a:lvl2pPr marL="514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2pPr>
            <a:lvl3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3pPr>
            <a:lvl4pPr marL="8572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4pPr>
            <a:lvl5pPr marL="10858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4194674"/>
            <a:ext cx="2823849" cy="2204944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0406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079730"/>
            <a:ext cx="11807947" cy="3778270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56490" y="251460"/>
            <a:ext cx="886968" cy="384048"/>
          </a:xfrm>
        </p:spPr>
        <p:txBody>
          <a:bodyPr/>
          <a:lstStyle/>
          <a:p>
            <a:fld id="{9128053F-E531-4885-B604-CF1A6DEEE405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332422" y="3362497"/>
            <a:ext cx="5335109" cy="384049"/>
          </a:xfrm>
        </p:spPr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79934" y="6350094"/>
            <a:ext cx="640080" cy="384048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39328" y="640077"/>
            <a:ext cx="7099472" cy="2016112"/>
          </a:xfr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/>
            </a:lvl1pPr>
            <a:lvl2pPr marL="514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/>
            </a:lvl2pPr>
            <a:lvl3pPr marL="7429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/>
            </a:lvl3pPr>
            <a:lvl4pPr marL="8572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200"/>
            </a:lvl4pPr>
            <a:lvl5pPr marL="1085850" indent="-171450">
              <a:lnSpc>
                <a:spcPct val="100000"/>
              </a:lnSpc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6" y="640077"/>
            <a:ext cx="3021529" cy="2011953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83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9152" y="1993348"/>
            <a:ext cx="5442604" cy="4220413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791B-F730-470C-BD5E-FFF8D449589F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80910" y="1993349"/>
            <a:ext cx="4657891" cy="4220413"/>
          </a:xfrm>
        </p:spPr>
        <p:txBody>
          <a:bodyPr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640078"/>
            <a:ext cx="10690154" cy="933889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467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7" y="2662000"/>
            <a:ext cx="4907263" cy="3551762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FE0C-303A-49D2-B22C-9FE8AE7D9EF1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04554" y="640077"/>
            <a:ext cx="5234247" cy="55736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77"/>
            <a:ext cx="4907265" cy="160254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7255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647" y="2662000"/>
            <a:ext cx="3871623" cy="3551762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8917" y="640077"/>
            <a:ext cx="6249382" cy="5573685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640077"/>
            <a:ext cx="3871623" cy="1602540"/>
          </a:xfrm>
        </p:spPr>
        <p:txBody>
          <a:bodyPr lIns="91440" tIns="91440"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8604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3D17-73C9-402C-91E7-BA73E6829C50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647" y="5299364"/>
            <a:ext cx="10746884" cy="914398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8" y="640078"/>
            <a:ext cx="10746881" cy="4261106"/>
          </a:xfrm>
        </p:spPr>
        <p:txBody>
          <a:bodyPr anchor="b">
            <a:normAutofit/>
          </a:bodyPr>
          <a:lstStyle>
            <a:lvl1pPr algn="l">
              <a:defRPr sz="20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184755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7CDD-9512-40CC-9351-FC0DE186CFBD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987636"/>
            <a:ext cx="7525512" cy="122612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8" y="640078"/>
            <a:ext cx="10690156" cy="4169666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02552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8EAFE8D-E6F6-F95B-AE55-3E20B32F4478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3EFCC7-B7E8-4ABE-BBCB-C75FD27800CD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987636"/>
            <a:ext cx="7525512" cy="122612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7" y="640078"/>
            <a:ext cx="10690156" cy="4169666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8260859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40A1F3-DA5D-4F2E-B759-748FF8D0ACA9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78" y="640078"/>
            <a:ext cx="8238746" cy="5573684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4000" b="1"/>
            </a:lvl1pPr>
            <a:lvl2pPr marL="228600" indent="0">
              <a:lnSpc>
                <a:spcPct val="100000"/>
              </a:lnSpc>
              <a:buNone/>
              <a:defRPr sz="40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40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888197"/>
            <a:ext cx="10652760" cy="7790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09675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B1322-4C31-4D1F-88B1-5F79F56892AE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78" y="-841525"/>
            <a:ext cx="8238746" cy="591075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8" y="841257"/>
            <a:ext cx="9764686" cy="537250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9217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40078" y="640078"/>
            <a:ext cx="8238746" cy="557368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36517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99616" y="5428752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13812878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3980CAA-82CE-AE1A-79D9-74B40375C465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247CA6-BC1D-429A-A289-4E939E49554A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99616" y="5349240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200" b="0"/>
            </a:lvl1pPr>
          </a:lstStyle>
          <a:p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2679370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418BD-2BA9-41CB-AB89-625779A7563D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40076" y="5669280"/>
            <a:ext cx="8933691" cy="544482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0078" y="1234440"/>
            <a:ext cx="8933690" cy="31699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</p:spTree>
    <p:extLst>
      <p:ext uri="{BB962C8B-B14F-4D97-AF65-F5344CB8AC3E}">
        <p14:creationId xmlns:p14="http://schemas.microsoft.com/office/powerpoint/2010/main" val="4132897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066601" cy="43513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8" y="1825624"/>
            <a:ext cx="5066602" cy="4388137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640078"/>
            <a:ext cx="10690153" cy="10408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481905"/>
      </p:ext>
    </p:extLst>
  </p:cSld>
  <p:clrMapOvr>
    <a:masterClrMapping/>
  </p:clrMapOvr>
  <p:hf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B42A-67CE-499B-A4FA-7D4E4469B142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076" y="2387600"/>
            <a:ext cx="5010725" cy="38261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8076" y="1826185"/>
            <a:ext cx="5010727" cy="41938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8648" y="2387600"/>
            <a:ext cx="5110276" cy="382616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646" y="1826185"/>
            <a:ext cx="5110277" cy="41938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6" y="640078"/>
            <a:ext cx="10690157" cy="105061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253702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422259"/>
      </p:ext>
    </p:extLst>
  </p:cSld>
  <p:clrMapOvr>
    <a:masterClrMapping/>
  </p:clrMapOvr>
  <p:hf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FF128-BAC7-4E0D-8F77-28A571D93B6F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83006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1CE83-67BA-4B15-B48A-7DC5C0636664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3260" y="640078"/>
            <a:ext cx="6195542" cy="557368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  <a:lvl2pPr>
              <a:lnSpc>
                <a:spcPct val="100000"/>
              </a:lnSpc>
              <a:defRPr sz="24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1800"/>
            </a:lvl4pPr>
            <a:lvl5pPr>
              <a:lnSpc>
                <a:spcPct val="100000"/>
              </a:lnSpc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7" y="2470245"/>
            <a:ext cx="3945971" cy="374351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2" y="640078"/>
            <a:ext cx="3945971" cy="1671043"/>
          </a:xfrm>
        </p:spPr>
        <p:txBody>
          <a:bodyPr anchor="t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132404"/>
      </p:ext>
    </p:extLst>
  </p:cSld>
  <p:clrMapOvr>
    <a:masterClrMapping/>
  </p:clrMapOvr>
  <p:hf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71883" y="640079"/>
            <a:ext cx="6285582" cy="5573684"/>
          </a:xfr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lnSpc>
                <a:spcPct val="100000"/>
              </a:lnSpc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7344-9CC7-412D-8C20-072BE86D5A11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8647" y="2826137"/>
            <a:ext cx="3879130" cy="3387625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07" y="640079"/>
            <a:ext cx="3879129" cy="2021922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695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B0645BE-AC35-911F-0084-2CC2C836EB4D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57987AA-E4E6-4FC1-BAD8-09A952212C58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8" y="3594099"/>
            <a:ext cx="10690154" cy="261966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228600" indent="0">
              <a:lnSpc>
                <a:spcPct val="100000"/>
              </a:lnSpc>
              <a:buNone/>
              <a:defRPr/>
            </a:lvl2pPr>
            <a:lvl3pPr marL="457200" indent="0">
              <a:lnSpc>
                <a:spcPct val="100000"/>
              </a:lnSpc>
              <a:buNone/>
              <a:defRPr/>
            </a:lvl3pPr>
            <a:lvl4pPr marL="685800" indent="0">
              <a:lnSpc>
                <a:spcPct val="100000"/>
              </a:lnSpc>
              <a:buNone/>
              <a:defRPr/>
            </a:lvl4pPr>
            <a:lvl5pPr marL="914400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1847088"/>
            <a:ext cx="7408336" cy="113385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358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07E2D40-0539-03CF-D61C-37822ABA17A8}"/>
              </a:ext>
            </a:extLst>
          </p:cNvPr>
          <p:cNvSpPr/>
          <p:nvPr userDrawn="1"/>
        </p:nvSpPr>
        <p:spPr>
          <a:xfrm>
            <a:off x="0" y="-1"/>
            <a:ext cx="11807951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8647" y="3792262"/>
            <a:ext cx="8494767" cy="127961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/>
            </a:lvl1pPr>
            <a:lvl2pPr marL="228600" indent="0">
              <a:lnSpc>
                <a:spcPct val="100000"/>
              </a:lnSpc>
              <a:buNone/>
              <a:defRPr sz="2000"/>
            </a:lvl2pPr>
            <a:lvl3pPr marL="457200" indent="0">
              <a:lnSpc>
                <a:spcPct val="100000"/>
              </a:lnSpc>
              <a:buNone/>
              <a:defRPr sz="1800"/>
            </a:lvl3pPr>
            <a:lvl4pPr marL="685800" indent="0">
              <a:lnSpc>
                <a:spcPct val="100000"/>
              </a:lnSpc>
              <a:buNone/>
              <a:defRPr sz="1600"/>
            </a:lvl4pPr>
            <a:lvl5pPr marL="914400" indent="0">
              <a:lnSpc>
                <a:spcPct val="100000"/>
              </a:lnSpc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7" y="1627318"/>
            <a:ext cx="8494767" cy="184202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338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photo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46C58F9-5CE0-4282-46E0-3E3A700FDB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  <a:custGeom>
            <a:avLst/>
            <a:gdLst>
              <a:gd name="connsiteX0" fmla="*/ 2179508 w 4597556"/>
              <a:gd name="connsiteY0" fmla="*/ 0 h 5549900"/>
              <a:gd name="connsiteX1" fmla="*/ 4597556 w 4597556"/>
              <a:gd name="connsiteY1" fmla="*/ 0 h 5549900"/>
              <a:gd name="connsiteX2" fmla="*/ 4597556 w 4597556"/>
              <a:gd name="connsiteY2" fmla="*/ 2476634 h 5549900"/>
              <a:gd name="connsiteX3" fmla="*/ 4502141 w 4597556"/>
              <a:gd name="connsiteY3" fmla="*/ 2476634 h 5549900"/>
              <a:gd name="connsiteX4" fmla="*/ 4502141 w 4597556"/>
              <a:gd name="connsiteY4" fmla="*/ 4729244 h 5549900"/>
              <a:gd name="connsiteX5" fmla="*/ 4597556 w 4597556"/>
              <a:gd name="connsiteY5" fmla="*/ 4729244 h 5549900"/>
              <a:gd name="connsiteX6" fmla="*/ 4597556 w 4597556"/>
              <a:gd name="connsiteY6" fmla="*/ 5549900 h 5549900"/>
              <a:gd name="connsiteX7" fmla="*/ 0 w 4597556"/>
              <a:gd name="connsiteY7" fmla="*/ 5549900 h 5549900"/>
              <a:gd name="connsiteX8" fmla="*/ 0 w 4597556"/>
              <a:gd name="connsiteY8" fmla="*/ 1321566 h 5549900"/>
              <a:gd name="connsiteX9" fmla="*/ 2179508 w 4597556"/>
              <a:gd name="connsiteY9" fmla="*/ 1321566 h 554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97556" h="5549900">
                <a:moveTo>
                  <a:pt x="2179508" y="0"/>
                </a:moveTo>
                <a:lnTo>
                  <a:pt x="4597556" y="0"/>
                </a:lnTo>
                <a:lnTo>
                  <a:pt x="4597556" y="2476634"/>
                </a:lnTo>
                <a:lnTo>
                  <a:pt x="4502141" y="2476634"/>
                </a:lnTo>
                <a:lnTo>
                  <a:pt x="4502141" y="4729244"/>
                </a:lnTo>
                <a:lnTo>
                  <a:pt x="4597556" y="4729244"/>
                </a:lnTo>
                <a:lnTo>
                  <a:pt x="4597556" y="5549900"/>
                </a:lnTo>
                <a:lnTo>
                  <a:pt x="0" y="5549900"/>
                </a:lnTo>
                <a:lnTo>
                  <a:pt x="0" y="1321566"/>
                </a:lnTo>
                <a:lnTo>
                  <a:pt x="2179508" y="1321566"/>
                </a:ln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80952A-DC24-8DFB-F8E3-1AAC5A9D5F6C}"/>
              </a:ext>
            </a:extLst>
          </p:cNvPr>
          <p:cNvSpPr/>
          <p:nvPr userDrawn="1"/>
        </p:nvSpPr>
        <p:spPr>
          <a:xfrm>
            <a:off x="11792373" y="0"/>
            <a:ext cx="40881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79D49B1-D905-CE2E-C062-AB1BDD014E8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1FC8BC9-F44B-803F-5CD7-ADFC9673F0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 rot="16200000">
            <a:off x="9313725" y="3338288"/>
            <a:ext cx="5372505" cy="384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AA75D29-C079-E864-B363-40064D1938B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 rot="16200000">
            <a:off x="11679259" y="6345258"/>
            <a:ext cx="641433" cy="3840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5BB9C8-B774-7D15-8251-AC8ED5B99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67073" y="3130095"/>
            <a:ext cx="228928" cy="22526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BE262A-1515-660C-5ACF-699ADA35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1720" y="640080"/>
            <a:ext cx="2743200" cy="13349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2" y="3127248"/>
            <a:ext cx="4533398" cy="3108960"/>
          </a:xfrm>
        </p:spPr>
        <p:txBody>
          <a:bodyPr lIns="91440" tIns="9144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 cap="none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1" y="640080"/>
            <a:ext cx="4533398" cy="2157984"/>
          </a:xfrm>
        </p:spPr>
        <p:txBody>
          <a:bodyPr lIns="91440" tIns="91440" rIns="0" bIns="0" anchor="b">
            <a:noAutofit/>
          </a:bodyPr>
          <a:lstStyle>
            <a:lvl1pPr>
              <a:defRPr sz="3200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868365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F02D30-CC17-F516-802A-A3AE633BF025}"/>
              </a:ext>
            </a:extLst>
          </p:cNvPr>
          <p:cNvSpPr/>
          <p:nvPr userDrawn="1"/>
        </p:nvSpPr>
        <p:spPr>
          <a:xfrm>
            <a:off x="0" y="0"/>
            <a:ext cx="4553712" cy="24323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FBA0098-0696-799B-78DA-DBE833190D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2104" y="640080"/>
            <a:ext cx="4727448" cy="5559552"/>
          </a:xfrm>
          <a:custGeom>
            <a:avLst/>
            <a:gdLst>
              <a:gd name="connsiteX0" fmla="*/ 0 w 4727448"/>
              <a:gd name="connsiteY0" fmla="*/ 0 h 5559552"/>
              <a:gd name="connsiteX1" fmla="*/ 4727448 w 4727448"/>
              <a:gd name="connsiteY1" fmla="*/ 0 h 5559552"/>
              <a:gd name="connsiteX2" fmla="*/ 4727448 w 4727448"/>
              <a:gd name="connsiteY2" fmla="*/ 2500529 h 5559552"/>
              <a:gd name="connsiteX3" fmla="*/ 4596278 w 4727448"/>
              <a:gd name="connsiteY3" fmla="*/ 2513752 h 5559552"/>
              <a:gd name="connsiteX4" fmla="*/ 4071308 w 4727448"/>
              <a:gd name="connsiteY4" fmla="*/ 3157867 h 5559552"/>
              <a:gd name="connsiteX5" fmla="*/ 4596278 w 4727448"/>
              <a:gd name="connsiteY5" fmla="*/ 3801983 h 5559552"/>
              <a:gd name="connsiteX6" fmla="*/ 4727448 w 4727448"/>
              <a:gd name="connsiteY6" fmla="*/ 3815206 h 5559552"/>
              <a:gd name="connsiteX7" fmla="*/ 4727448 w 4727448"/>
              <a:gd name="connsiteY7" fmla="*/ 5559552 h 5559552"/>
              <a:gd name="connsiteX8" fmla="*/ 0 w 4727448"/>
              <a:gd name="connsiteY8" fmla="*/ 5559552 h 5559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7448" h="5559552">
                <a:moveTo>
                  <a:pt x="0" y="0"/>
                </a:moveTo>
                <a:lnTo>
                  <a:pt x="4727448" y="0"/>
                </a:lnTo>
                <a:lnTo>
                  <a:pt x="4727448" y="2500529"/>
                </a:lnTo>
                <a:lnTo>
                  <a:pt x="4596278" y="2513752"/>
                </a:lnTo>
                <a:cubicBezTo>
                  <a:pt x="4296678" y="2575059"/>
                  <a:pt x="4071308" y="2840144"/>
                  <a:pt x="4071308" y="3157867"/>
                </a:cubicBezTo>
                <a:cubicBezTo>
                  <a:pt x="4071308" y="3475590"/>
                  <a:pt x="4296678" y="3740676"/>
                  <a:pt x="4596278" y="3801983"/>
                </a:cubicBezTo>
                <a:lnTo>
                  <a:pt x="4727448" y="3815206"/>
                </a:lnTo>
                <a:lnTo>
                  <a:pt x="4727448" y="5559552"/>
                </a:lnTo>
                <a:lnTo>
                  <a:pt x="0" y="5559552"/>
                </a:ln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EDDC100-1ACB-74B7-3CAE-F0DD05CBE963}"/>
              </a:ext>
            </a:extLst>
          </p:cNvPr>
          <p:cNvSpPr/>
          <p:nvPr userDrawn="1"/>
        </p:nvSpPr>
        <p:spPr>
          <a:xfrm>
            <a:off x="4903412" y="3140474"/>
            <a:ext cx="1314946" cy="13149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C7566-C08A-6609-9FDF-AAFB5486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43CF65F-0E21-48DE-8D75-4BF66A547E8E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F4BAE-32D2-0950-CD30-3DC3084BBE5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 rot="16200000">
            <a:off x="9313725" y="3338288"/>
            <a:ext cx="5372505" cy="38404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8AA1005-37B1-E8E2-5040-5D847E1FC44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 rot="16200000">
            <a:off x="11679259" y="6345258"/>
            <a:ext cx="641433" cy="3840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3407" y="2355925"/>
            <a:ext cx="4545393" cy="3843707"/>
          </a:xfrm>
        </p:spPr>
        <p:txBody>
          <a:bodyPr lIns="91440" tIns="9144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itle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3408" y="640080"/>
            <a:ext cx="4545395" cy="1403873"/>
          </a:xfrm>
        </p:spPr>
        <p:txBody>
          <a:bodyPr lIns="91440" tIns="0" rIns="0" bIns="0" anchor="b">
            <a:noAutofit/>
          </a:bodyPr>
          <a:lstStyle>
            <a:lvl1pPr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02894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number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2">
            <a:extLst>
              <a:ext uri="{FF2B5EF4-FFF2-40B4-BE49-F238E27FC236}">
                <a16:creationId xmlns:a16="http://schemas.microsoft.com/office/drawing/2014/main" id="{FA618DAB-55E2-19CE-F259-9FB708A90B63}"/>
              </a:ext>
            </a:extLst>
          </p:cNvPr>
          <p:cNvSpPr/>
          <p:nvPr/>
        </p:nvSpPr>
        <p:spPr>
          <a:xfrm>
            <a:off x="1959756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70796A4-60C9-8766-B669-134765EE1C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12192000" cy="6857999"/>
          </a:xfrm>
          <a:custGeom>
            <a:avLst/>
            <a:gdLst>
              <a:gd name="connsiteX0" fmla="*/ 778317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8852792 w 12192000"/>
              <a:gd name="connsiteY3" fmla="*/ 6857999 h 6857999"/>
              <a:gd name="connsiteX4" fmla="*/ 8985470 w 12192000"/>
              <a:gd name="connsiteY4" fmla="*/ 6735959 h 6857999"/>
              <a:gd name="connsiteX5" fmla="*/ 10232243 w 12192000"/>
              <a:gd name="connsiteY5" fmla="*/ 3776315 h 6857999"/>
              <a:gd name="connsiteX6" fmla="*/ 7889232 w 12192000"/>
              <a:gd name="connsiteY6" fmla="*/ 47950 h 6857999"/>
              <a:gd name="connsiteX7" fmla="*/ 0 w 12192000"/>
              <a:gd name="connsiteY7" fmla="*/ 0 h 6857999"/>
              <a:gd name="connsiteX8" fmla="*/ 4408830 w 12192000"/>
              <a:gd name="connsiteY8" fmla="*/ 0 h 6857999"/>
              <a:gd name="connsiteX9" fmla="*/ 4302768 w 12192000"/>
              <a:gd name="connsiteY9" fmla="*/ 47950 h 6857999"/>
              <a:gd name="connsiteX10" fmla="*/ 1959755 w 12192000"/>
              <a:gd name="connsiteY10" fmla="*/ 3776315 h 6857999"/>
              <a:gd name="connsiteX11" fmla="*/ 3206528 w 12192000"/>
              <a:gd name="connsiteY11" fmla="*/ 6735959 h 6857999"/>
              <a:gd name="connsiteX12" fmla="*/ 3339206 w 12192000"/>
              <a:gd name="connsiteY12" fmla="*/ 6857999 h 6857999"/>
              <a:gd name="connsiteX13" fmla="*/ 0 w 12192000"/>
              <a:gd name="connsiteY1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857999">
                <a:moveTo>
                  <a:pt x="778317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8852792" y="6857999"/>
                </a:lnTo>
                <a:lnTo>
                  <a:pt x="8985470" y="6735959"/>
                </a:lnTo>
                <a:cubicBezTo>
                  <a:pt x="9754697" y="5984857"/>
                  <a:pt x="10232243" y="4936354"/>
                  <a:pt x="10232243" y="3776315"/>
                </a:cubicBezTo>
                <a:cubicBezTo>
                  <a:pt x="10232243" y="2134414"/>
                  <a:pt x="9275569" y="715956"/>
                  <a:pt x="7889232" y="47950"/>
                </a:cubicBezTo>
                <a:close/>
                <a:moveTo>
                  <a:pt x="0" y="0"/>
                </a:moveTo>
                <a:lnTo>
                  <a:pt x="4408830" y="0"/>
                </a:lnTo>
                <a:lnTo>
                  <a:pt x="4302768" y="47950"/>
                </a:lnTo>
                <a:cubicBezTo>
                  <a:pt x="2916429" y="715956"/>
                  <a:pt x="1959755" y="2134414"/>
                  <a:pt x="1959755" y="3776315"/>
                </a:cubicBezTo>
                <a:cubicBezTo>
                  <a:pt x="1959755" y="4936354"/>
                  <a:pt x="2437301" y="5984857"/>
                  <a:pt x="3206528" y="6735959"/>
                </a:cubicBezTo>
                <a:lnTo>
                  <a:pt x="3339206" y="6857999"/>
                </a:lnTo>
                <a:lnTo>
                  <a:pt x="0" y="6857999"/>
                </a:ln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3914349-C0B8-28DF-90F8-5E6D083FE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98642" y="5313785"/>
            <a:ext cx="4394716" cy="764778"/>
          </a:xfrm>
        </p:spPr>
        <p:txBody>
          <a:bodyPr lIns="0" tIns="0" rIns="0" bIns="0"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193AC60-CD84-E768-28B4-375CFF0970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11367" y="1161826"/>
            <a:ext cx="6969267" cy="3808207"/>
          </a:xfrm>
        </p:spPr>
        <p:txBody>
          <a:bodyPr lIns="0" tIns="0" rIns="0" bIns="0" anchor="b">
            <a:noAutofit/>
          </a:bodyPr>
          <a:lstStyle>
            <a:lvl1pPr algn="ctr">
              <a:defRPr sz="20000" b="1" i="0" baseline="0">
                <a:solidFill>
                  <a:schemeClr val="tx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5737262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EFFF036-D459-D142-290E-9C1B19A242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159126"/>
            <a:ext cx="4577463" cy="3698875"/>
          </a:xfrm>
          <a:custGeom>
            <a:avLst/>
            <a:gdLst>
              <a:gd name="connsiteX0" fmla="*/ 1934275 w 4577463"/>
              <a:gd name="connsiteY0" fmla="*/ 0 h 3698875"/>
              <a:gd name="connsiteX1" fmla="*/ 4577463 w 4577463"/>
              <a:gd name="connsiteY1" fmla="*/ 2643188 h 3698875"/>
              <a:gd name="connsiteX2" fmla="*/ 4369748 w 4577463"/>
              <a:gd name="connsiteY2" fmla="*/ 3672036 h 3698875"/>
              <a:gd name="connsiteX3" fmla="*/ 4356819 w 4577463"/>
              <a:gd name="connsiteY3" fmla="*/ 3698875 h 3698875"/>
              <a:gd name="connsiteX4" fmla="*/ 0 w 4577463"/>
              <a:gd name="connsiteY4" fmla="*/ 3698875 h 3698875"/>
              <a:gd name="connsiteX5" fmla="*/ 0 w 4577463"/>
              <a:gd name="connsiteY5" fmla="*/ 845097 h 3698875"/>
              <a:gd name="connsiteX6" fmla="*/ 87814 w 4577463"/>
              <a:gd name="connsiteY6" fmla="*/ 751885 h 3698875"/>
              <a:gd name="connsiteX7" fmla="*/ 274474 w 4577463"/>
              <a:gd name="connsiteY7" fmla="*/ 586012 h 3698875"/>
              <a:gd name="connsiteX8" fmla="*/ 363537 w 4577463"/>
              <a:gd name="connsiteY8" fmla="*/ 520753 h 3698875"/>
              <a:gd name="connsiteX9" fmla="*/ 391698 w 4577463"/>
              <a:gd name="connsiteY9" fmla="*/ 572636 h 3698875"/>
              <a:gd name="connsiteX10" fmla="*/ 927495 w 4577463"/>
              <a:gd name="connsiteY10" fmla="*/ 857517 h 3698875"/>
              <a:gd name="connsiteX11" fmla="*/ 1573644 w 4577463"/>
              <a:gd name="connsiteY11" fmla="*/ 211368 h 3698875"/>
              <a:gd name="connsiteX12" fmla="*/ 1560517 w 4577463"/>
              <a:gd name="connsiteY12" fmla="*/ 81147 h 3698875"/>
              <a:gd name="connsiteX13" fmla="*/ 1545169 w 4577463"/>
              <a:gd name="connsiteY13" fmla="*/ 31706 h 3698875"/>
              <a:gd name="connsiteX14" fmla="*/ 1668191 w 4577463"/>
              <a:gd name="connsiteY14" fmla="*/ 13227 h 3698875"/>
              <a:gd name="connsiteX15" fmla="*/ 1934275 w 4577463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577463" h="3698875">
                <a:moveTo>
                  <a:pt x="1934275" y="0"/>
                </a:moveTo>
                <a:cubicBezTo>
                  <a:pt x="3394067" y="0"/>
                  <a:pt x="4577463" y="1183396"/>
                  <a:pt x="4577463" y="2643188"/>
                </a:cubicBezTo>
                <a:cubicBezTo>
                  <a:pt x="4577463" y="3008136"/>
                  <a:pt x="4503501" y="3355810"/>
                  <a:pt x="4369748" y="3672036"/>
                </a:cubicBezTo>
                <a:lnTo>
                  <a:pt x="4356819" y="3698875"/>
                </a:lnTo>
                <a:lnTo>
                  <a:pt x="0" y="3698875"/>
                </a:lnTo>
                <a:lnTo>
                  <a:pt x="0" y="845097"/>
                </a:lnTo>
                <a:lnTo>
                  <a:pt x="87814" y="751885"/>
                </a:lnTo>
                <a:cubicBezTo>
                  <a:pt x="147368" y="693734"/>
                  <a:pt x="209659" y="638373"/>
                  <a:pt x="274474" y="586012"/>
                </a:cubicBezTo>
                <a:lnTo>
                  <a:pt x="363537" y="520753"/>
                </a:lnTo>
                <a:lnTo>
                  <a:pt x="391698" y="572636"/>
                </a:lnTo>
                <a:cubicBezTo>
                  <a:pt x="507816" y="744513"/>
                  <a:pt x="704459" y="857517"/>
                  <a:pt x="927495" y="857517"/>
                </a:cubicBezTo>
                <a:cubicBezTo>
                  <a:pt x="1284353" y="857517"/>
                  <a:pt x="1573644" y="568226"/>
                  <a:pt x="1573644" y="211368"/>
                </a:cubicBezTo>
                <a:cubicBezTo>
                  <a:pt x="1573644" y="166761"/>
                  <a:pt x="1569124" y="123209"/>
                  <a:pt x="1560517" y="81147"/>
                </a:cubicBezTo>
                <a:lnTo>
                  <a:pt x="1545169" y="31706"/>
                </a:lnTo>
                <a:lnTo>
                  <a:pt x="1668191" y="13227"/>
                </a:lnTo>
                <a:cubicBezTo>
                  <a:pt x="1755699" y="4480"/>
                  <a:pt x="1844464" y="0"/>
                  <a:pt x="1934275" y="0"/>
                </a:cubicBez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7F89ECF-F048-57F5-57EF-0CAB335C2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346" y="2724345"/>
            <a:ext cx="1292298" cy="12922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4ABEAE2-DE31-12F1-AAD1-82AEE3737D0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/>
          <a:p>
            <a:fld id="{3D157344-9CC7-412D-8C20-072BE86D5A11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218D7EE8-EBB2-8592-C06C-14CF0BA0260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434828" y="640077"/>
            <a:ext cx="5783472" cy="5573685"/>
          </a:xfrm>
        </p:spPr>
        <p:txBody>
          <a:bodyPr lIns="91440" t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44AB011-4A5C-6D4B-BB9B-30BA419374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8" y="640078"/>
            <a:ext cx="4317028" cy="2084268"/>
          </a:xfrm>
        </p:spPr>
        <p:txBody>
          <a:bodyPr lIns="91440" tIns="91440" rIns="0" bIns="0">
            <a:noAutofit/>
          </a:bodyPr>
          <a:lstStyle>
            <a:lvl1pPr>
              <a:defRPr sz="32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74568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photo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041D3CD-4172-159B-50BA-195FCCAE119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4089921" cy="4639206"/>
          </a:xfrm>
          <a:custGeom>
            <a:avLst/>
            <a:gdLst>
              <a:gd name="connsiteX0" fmla="*/ 0 w 4089921"/>
              <a:gd name="connsiteY0" fmla="*/ 0 h 4639206"/>
              <a:gd name="connsiteX1" fmla="*/ 3216644 w 4089921"/>
              <a:gd name="connsiteY1" fmla="*/ 0 h 4639206"/>
              <a:gd name="connsiteX2" fmla="*/ 3308243 w 4089921"/>
              <a:gd name="connsiteY2" fmla="*/ 83250 h 4639206"/>
              <a:gd name="connsiteX3" fmla="*/ 4089921 w 4089921"/>
              <a:gd name="connsiteY3" fmla="*/ 1970389 h 4639206"/>
              <a:gd name="connsiteX4" fmla="*/ 3308243 w 4089921"/>
              <a:gd name="connsiteY4" fmla="*/ 3857528 h 4639206"/>
              <a:gd name="connsiteX5" fmla="*/ 3279358 w 4089921"/>
              <a:gd name="connsiteY5" fmla="*/ 3883780 h 4639206"/>
              <a:gd name="connsiteX6" fmla="*/ 3254520 w 4089921"/>
              <a:gd name="connsiteY6" fmla="*/ 3853677 h 4639206"/>
              <a:gd name="connsiteX7" fmla="*/ 2797624 w 4089921"/>
              <a:gd name="connsiteY7" fmla="*/ 3664424 h 4639206"/>
              <a:gd name="connsiteX8" fmla="*/ 2151475 w 4089921"/>
              <a:gd name="connsiteY8" fmla="*/ 4310573 h 4639206"/>
              <a:gd name="connsiteX9" fmla="*/ 2164603 w 4089921"/>
              <a:gd name="connsiteY9" fmla="*/ 4440795 h 4639206"/>
              <a:gd name="connsiteX10" fmla="*/ 2190853 w 4089921"/>
              <a:gd name="connsiteY10" fmla="*/ 4525361 h 4639206"/>
              <a:gd name="connsiteX11" fmla="*/ 1958964 w 4089921"/>
              <a:gd name="connsiteY11" fmla="*/ 4584985 h 4639206"/>
              <a:gd name="connsiteX12" fmla="*/ 1421104 w 4089921"/>
              <a:gd name="connsiteY12" fmla="*/ 4639206 h 4639206"/>
              <a:gd name="connsiteX13" fmla="*/ 148987 w 4089921"/>
              <a:gd name="connsiteY13" fmla="*/ 4317094 h 4639206"/>
              <a:gd name="connsiteX14" fmla="*/ 0 w 4089921"/>
              <a:gd name="connsiteY14" fmla="*/ 4226582 h 4639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89921" h="4639206">
                <a:moveTo>
                  <a:pt x="0" y="0"/>
                </a:moveTo>
                <a:lnTo>
                  <a:pt x="3216644" y="0"/>
                </a:lnTo>
                <a:lnTo>
                  <a:pt x="3308243" y="83250"/>
                </a:lnTo>
                <a:cubicBezTo>
                  <a:pt x="3791204" y="566211"/>
                  <a:pt x="4089921" y="1233416"/>
                  <a:pt x="4089921" y="1970389"/>
                </a:cubicBezTo>
                <a:cubicBezTo>
                  <a:pt x="4089921" y="2707363"/>
                  <a:pt x="3791204" y="3374567"/>
                  <a:pt x="3308243" y="3857528"/>
                </a:cubicBezTo>
                <a:lnTo>
                  <a:pt x="3279358" y="3883780"/>
                </a:lnTo>
                <a:lnTo>
                  <a:pt x="3254520" y="3853677"/>
                </a:lnTo>
                <a:cubicBezTo>
                  <a:pt x="3137590" y="3736747"/>
                  <a:pt x="2976053" y="3664424"/>
                  <a:pt x="2797624" y="3664424"/>
                </a:cubicBezTo>
                <a:cubicBezTo>
                  <a:pt x="2440766" y="3664424"/>
                  <a:pt x="2151475" y="3953715"/>
                  <a:pt x="2151475" y="4310573"/>
                </a:cubicBezTo>
                <a:cubicBezTo>
                  <a:pt x="2151475" y="4355180"/>
                  <a:pt x="2155995" y="4398732"/>
                  <a:pt x="2164603" y="4440795"/>
                </a:cubicBezTo>
                <a:lnTo>
                  <a:pt x="2190853" y="4525361"/>
                </a:lnTo>
                <a:lnTo>
                  <a:pt x="1958964" y="4584985"/>
                </a:lnTo>
                <a:cubicBezTo>
                  <a:pt x="1785230" y="4620536"/>
                  <a:pt x="1605347" y="4639206"/>
                  <a:pt x="1421104" y="4639206"/>
                </a:cubicBezTo>
                <a:cubicBezTo>
                  <a:pt x="960496" y="4639206"/>
                  <a:pt x="527141" y="4522520"/>
                  <a:pt x="148987" y="4317094"/>
                </a:cubicBezTo>
                <a:lnTo>
                  <a:pt x="0" y="4226582"/>
                </a:lnTo>
                <a:close/>
              </a:path>
            </a:pathLst>
          </a:custGeom>
          <a:blipFill dpi="0" rotWithShape="1"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CCA47180-C126-D9FC-1291-43F1766DE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151476" y="3664424"/>
            <a:ext cx="1292298" cy="12922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4ABEAE2-DE31-12F1-AAD1-82AEE3737D0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/>
          <a:p>
            <a:fld id="{3D157344-9CC7-412D-8C20-072BE86D5A11}" type="datetime1">
              <a:rPr lang="en-US" smtClean="0"/>
              <a:t>8/13/25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218D7EE8-EBB2-8592-C06C-14CF0BA0260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79577" y="5142155"/>
            <a:ext cx="6538723" cy="1071607"/>
          </a:xfrm>
        </p:spPr>
        <p:txBody>
          <a:bodyPr lIns="91440" t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44AB011-4A5C-6D4B-BB9B-30BA419374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9577" y="640078"/>
            <a:ext cx="6538722" cy="4179348"/>
          </a:xfrm>
        </p:spPr>
        <p:txBody>
          <a:bodyPr lIns="91440" tIns="0" rIns="0" bIns="0" anchor="b">
            <a:noAutofit/>
          </a:bodyPr>
          <a:lstStyle>
            <a:lvl1pPr>
              <a:defRPr sz="20000" baseline="0"/>
            </a:lvl1pPr>
          </a:lstStyle>
          <a:p>
            <a:r>
              <a:rPr lang="en-US" dirty="0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20938231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hoto 3">
  <p:cSld name="1_Title Photo 3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8"/>
          <p:cNvPicPr preferRelativeResize="0">
            <a:picLocks noGrp="1"/>
          </p:cNvPicPr>
          <p:nvPr>
            <p:ph type="pic" idx="2"/>
          </p:nvPr>
        </p:nvPicPr>
        <p:blipFill/>
        <p:spPr>
          <a:xfrm>
            <a:off x="5188802" y="0"/>
            <a:ext cx="6619138" cy="6858000"/>
          </a:xfrm>
          <a:prstGeom prst="rect">
            <a:avLst/>
          </a:prstGeom>
          <a:blipFill rotWithShape="1">
            <a:blip r:embed="rId2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97" name="Google Shape;97;p8"/>
          <p:cNvSpPr txBox="1">
            <a:spLocks noGrp="1"/>
          </p:cNvSpPr>
          <p:nvPr>
            <p:ph type="dt" idx="10"/>
          </p:nvPr>
        </p:nvSpPr>
        <p:spPr>
          <a:xfrm rot="-5400000">
            <a:off x="11579347" y="228600"/>
            <a:ext cx="841248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8"/>
          <p:cNvSpPr txBox="1">
            <a:spLocks noGrp="1"/>
          </p:cNvSpPr>
          <p:nvPr>
            <p:ph type="ftr" idx="11"/>
          </p:nvPr>
        </p:nvSpPr>
        <p:spPr>
          <a:xfrm rot="-5400000">
            <a:off x="9332362" y="3316833"/>
            <a:ext cx="5335225" cy="38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0300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8"/>
          <p:cNvSpPr txBox="1">
            <a:spLocks noGrp="1"/>
          </p:cNvSpPr>
          <p:nvPr>
            <p:ph type="sldNum" idx="12"/>
          </p:nvPr>
        </p:nvSpPr>
        <p:spPr>
          <a:xfrm rot="-5400000">
            <a:off x="11659214" y="6325209"/>
            <a:ext cx="681526" cy="38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" name="Google Shape;100;p8"/>
          <p:cNvSpPr txBox="1">
            <a:spLocks noGrp="1"/>
          </p:cNvSpPr>
          <p:nvPr>
            <p:ph type="subTitle" idx="1"/>
          </p:nvPr>
        </p:nvSpPr>
        <p:spPr>
          <a:xfrm>
            <a:off x="548648" y="4795730"/>
            <a:ext cx="4056192" cy="138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  <a:defRPr sz="1800"/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venir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venir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1" name="Google Shape;101;p8"/>
          <p:cNvSpPr txBox="1">
            <a:spLocks noGrp="1"/>
          </p:cNvSpPr>
          <p:nvPr>
            <p:ph type="ctrTitle"/>
          </p:nvPr>
        </p:nvSpPr>
        <p:spPr>
          <a:xfrm>
            <a:off x="548648" y="640079"/>
            <a:ext cx="4056192" cy="373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09669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CDB3F9-C083-E428-E97B-C0CC63BC0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16200000">
            <a:off x="11577948" y="230006"/>
            <a:ext cx="844062" cy="3840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291CE83-67BA-4B15-B48A-7DC5C0636664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9313725" y="3338288"/>
            <a:ext cx="5372505" cy="384047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sz="1200" b="1" cap="all" spc="30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679259" y="6345258"/>
            <a:ext cx="641433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tx1"/>
                </a:solidFill>
              </a:defRPr>
            </a:lvl1pPr>
          </a:lstStyle>
          <a:p>
            <a:fld id="{09A01C0A-2BB6-49E7-91A3-DCB9F9F5958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5490" y="2220977"/>
            <a:ext cx="10953964" cy="3955986"/>
          </a:xfrm>
          <a:prstGeom prst="rect">
            <a:avLst/>
          </a:prstGeom>
        </p:spPr>
        <p:txBody>
          <a:bodyPr vert="horz" lIns="9144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058" y="640080"/>
            <a:ext cx="10953964" cy="1095059"/>
          </a:xfrm>
          <a:prstGeom prst="rect">
            <a:avLst/>
          </a:prstGeom>
        </p:spPr>
        <p:txBody>
          <a:bodyPr vert="horz" lIns="91440" tIns="9144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7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6" orient="horz" pos="2160">
          <p15:clr>
            <a:srgbClr val="A4A3A4"/>
          </p15:clr>
        </p15:guide>
        <p15:guide id="27" orient="horz" pos="1152">
          <p15:clr>
            <a:srgbClr val="547EBF"/>
          </p15:clr>
        </p15:guide>
        <p15:guide id="28" pos="7440">
          <p15:clr>
            <a:srgbClr val="547EBF"/>
          </p15:clr>
        </p15:guide>
        <p15:guide id="29" orient="horz" pos="4080">
          <p15:clr>
            <a:srgbClr val="547EBF"/>
          </p15:clr>
        </p15:guide>
        <p15:guide id="30">
          <p15:clr>
            <a:srgbClr val="547EBF"/>
          </p15:clr>
        </p15:guide>
        <p15:guide id="31" pos="7680">
          <p15:clr>
            <a:srgbClr val="547EBF"/>
          </p15:clr>
        </p15:guide>
        <p15:guide id="32" pos="528">
          <p15:clr>
            <a:srgbClr val="547EBF"/>
          </p15:clr>
        </p15:guide>
        <p15:guide id="33" pos="6912">
          <p15:clr>
            <a:srgbClr val="547EBF"/>
          </p15:clr>
        </p15:guide>
        <p15:guide id="34" orient="horz" pos="240">
          <p15:clr>
            <a:srgbClr val="547EBF"/>
          </p15:clr>
        </p15:guide>
        <p15:guide id="35" orient="horz" pos="552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2505.05453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2.xml"/><Relationship Id="rId5" Type="http://schemas.openxmlformats.org/officeDocument/2006/relationships/hyperlink" Target="https://arxiv.org/abs/2505.05029" TargetMode="External"/><Relationship Id="rId4" Type="http://schemas.openxmlformats.org/officeDocument/2006/relationships/hyperlink" Target="https://arxiv.org/abs/2505.05440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0B7E4-87D1-9DF8-2BCD-A68172322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3407" y="142124"/>
            <a:ext cx="4545395" cy="1403873"/>
          </a:xfrm>
        </p:spPr>
        <p:txBody>
          <a:bodyPr/>
          <a:lstStyle/>
          <a:p>
            <a:r>
              <a:rPr lang="en-US" dirty="0"/>
              <a:t>Why visuals matter</a:t>
            </a:r>
          </a:p>
        </p:txBody>
      </p:sp>
      <p:pic>
        <p:nvPicPr>
          <p:cNvPr id="8" name="Picture Placeholder 7" descr="A low angle view of a building">
            <a:extLst>
              <a:ext uri="{FF2B5EF4-FFF2-40B4-BE49-F238E27FC236}">
                <a16:creationId xmlns:a16="http://schemas.microsoft.com/office/drawing/2014/main" id="{AFF7F30A-06E2-1254-EFDC-365D67894AF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219047-1F62-2428-464F-F9BE9A699E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93409" y="1545997"/>
            <a:ext cx="4545393" cy="3843707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Use high-quality images that support your message.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Keep slides minimal and avoid overcrowding.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Design should enhance your message, not distract. </a:t>
            </a:r>
            <a:endParaRPr lang="en-US" altLang="ko-KR" sz="1800" dirty="0"/>
          </a:p>
          <a:p>
            <a:pPr marL="0" indent="0">
              <a:buNone/>
            </a:pPr>
            <a:endParaRPr lang="en-US" altLang="ko-KR" sz="1800" dirty="0"/>
          </a:p>
          <a:p>
            <a:pPr marL="0" indent="0">
              <a:buNone/>
            </a:pPr>
            <a:r>
              <a:rPr lang="en-US" sz="1800" dirty="0"/>
              <a:t>Use brand colors for consistency.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Make eye contact – it builds trust and keeps the audience focused.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E01D7-D5A2-573E-0B3E-82CCD82A9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5F77D0-C28E-4573-88F0-0A30FF98888E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393B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8/13/25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393B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B564D-A64D-582E-17B4-676B5840683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57153-B650-4DEB-B370-79DDCFDCE9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36393B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6393B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087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D4493-076B-646C-632C-C4850D176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221" y="640080"/>
            <a:ext cx="4533398" cy="2157984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8" name="Picture Placeholder 7" descr="A close-up of a building">
            <a:extLst>
              <a:ext uri="{FF2B5EF4-FFF2-40B4-BE49-F238E27FC236}">
                <a16:creationId xmlns:a16="http://schemas.microsoft.com/office/drawing/2014/main" id="{ADCDD24D-5443-EB78-6473-95B483219A6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95412" y="653461"/>
            <a:ext cx="4597556" cy="55499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84734-115E-C400-33C5-37064FF17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222" y="3127248"/>
            <a:ext cx="4533398" cy="3108960"/>
          </a:xfrm>
        </p:spPr>
        <p:txBody>
          <a:bodyPr/>
          <a:lstStyle/>
          <a:p>
            <a:r>
              <a:rPr lang="en-US" dirty="0"/>
              <a:t>Conclusion </a:t>
            </a:r>
          </a:p>
          <a:p>
            <a:r>
              <a:rPr lang="en-US" dirty="0"/>
              <a:t>Q&amp;A </a:t>
            </a:r>
          </a:p>
          <a:p>
            <a:r>
              <a:rPr lang="en-US" dirty="0"/>
              <a:t>Visual appeal </a:t>
            </a:r>
          </a:p>
          <a:p>
            <a:r>
              <a:rPr lang="en-US" dirty="0"/>
              <a:t>Engaging the audience </a:t>
            </a:r>
          </a:p>
          <a:p>
            <a:r>
              <a:rPr lang="en-US" dirty="0"/>
              <a:t>Effective delivery techniques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3EF7D-B91F-315E-885B-2A4BDE9914AD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3CF65F-0E21-48DE-8D75-4BF66A547E8E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393B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8/13/25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393B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4DA9C-4770-ABC3-9345-F7D974B2F12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 rot="16200000">
            <a:off x="11679259" y="6345258"/>
            <a:ext cx="641433" cy="384048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057153-B650-4DEB-B370-79DDCFDCE934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36393B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6393B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4953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2EDB7-1CF5-1DEE-D704-3AD1E181C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8" y="640078"/>
            <a:ext cx="10690154" cy="933889"/>
          </a:xfrm>
        </p:spPr>
        <p:txBody>
          <a:bodyPr/>
          <a:lstStyle/>
          <a:p>
            <a:r>
              <a:rPr lang="en-US" dirty="0"/>
              <a:t>Conclusion </a:t>
            </a:r>
          </a:p>
        </p:txBody>
      </p:sp>
      <p:pic>
        <p:nvPicPr>
          <p:cNvPr id="8" name="Picture Placeholder 7" descr="A low angle view of a building">
            <a:extLst>
              <a:ext uri="{FF2B5EF4-FFF2-40B4-BE49-F238E27FC236}">
                <a16:creationId xmlns:a16="http://schemas.microsoft.com/office/drawing/2014/main" id="{5215A1AA-3C3B-88E7-D17A-A11614E9074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9152" y="1993348"/>
            <a:ext cx="5442604" cy="4220413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C3B3E0-0F30-9383-C08B-FF43C14B52D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57928" y="2067997"/>
            <a:ext cx="4657891" cy="1704974"/>
          </a:xfrm>
        </p:spPr>
        <p:txBody>
          <a:bodyPr/>
          <a:lstStyle/>
          <a:p>
            <a:r>
              <a:rPr lang="en-US" dirty="0"/>
              <a:t>Start with a hook and a clear purpose. Engage your audience using eye contact, storytelling, and questions. Design slides that enhance your message, not distract. And deliver with confidence.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72235-5131-2209-A5FB-B6919170D1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16200000">
            <a:off x="11577948" y="230006"/>
            <a:ext cx="844062" cy="384047"/>
          </a:xfrm>
        </p:spPr>
        <p:txBody>
          <a:bodyPr/>
          <a:lstStyle/>
          <a:p>
            <a:fld id="{4766791B-F730-470C-BD5E-FFF8D449589F}" type="datetime1">
              <a:rPr lang="en-US" smtClean="0"/>
              <a:pPr/>
              <a:t>8/13/25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801CE-92ED-238E-12B7-FAFDBE3F9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679259" y="6345258"/>
            <a:ext cx="641433" cy="384048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16F64F1-F32E-7894-C8C1-A1E5D9A6A7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636628" y="5056284"/>
            <a:ext cx="3179653" cy="1801715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0D0F97-E429-DBF4-4E91-BFD71D331D30}"/>
              </a:ext>
            </a:extLst>
          </p:cNvPr>
          <p:cNvSpPr txBox="1"/>
          <p:nvPr/>
        </p:nvSpPr>
        <p:spPr>
          <a:xfrm>
            <a:off x="6321742" y="5475097"/>
            <a:ext cx="3833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>
                <a:solidFill>
                  <a:schemeClr val="accent2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https://arxiv.org/abs/2505.05453</a:t>
            </a:r>
            <a:r>
              <a:rPr lang="en-US" u="sng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7338F-9954-2402-9DA1-812A3D7DC07D}"/>
              </a:ext>
            </a:extLst>
          </p:cNvPr>
          <p:cNvSpPr txBox="1"/>
          <p:nvPr/>
        </p:nvSpPr>
        <p:spPr>
          <a:xfrm>
            <a:off x="6399563" y="5844429"/>
            <a:ext cx="4135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hlinkClick r:id="rId4"/>
              </a:rPr>
              <a:t>https://arxiv.org/abs/2505.05440</a:t>
            </a:r>
            <a:r>
              <a:rPr lang="en-US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BEC4C0-5F30-0F12-3435-439495BBE591}"/>
              </a:ext>
            </a:extLst>
          </p:cNvPr>
          <p:cNvSpPr txBox="1"/>
          <p:nvPr/>
        </p:nvSpPr>
        <p:spPr>
          <a:xfrm>
            <a:off x="6321742" y="5055715"/>
            <a:ext cx="36989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https://arxiv.org/abs/2505.05029</a:t>
            </a:r>
            <a:r>
              <a:rPr lang="en-US">
                <a:solidFill>
                  <a:schemeClr val="accent5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5791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BE1B3-474F-D110-BAD7-4D78EBC83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the audience</a:t>
            </a:r>
          </a:p>
        </p:txBody>
      </p:sp>
      <p:pic>
        <p:nvPicPr>
          <p:cNvPr id="8" name="Picture Placeholder 7" descr="A close-up of a building">
            <a:extLst>
              <a:ext uri="{FF2B5EF4-FFF2-40B4-BE49-F238E27FC236}">
                <a16:creationId xmlns:a16="http://schemas.microsoft.com/office/drawing/2014/main" id="{06B91585-3AF9-DD3A-DC39-2BCFC2367D1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647" y="2662000"/>
            <a:ext cx="3871623" cy="355176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9A9125-83DF-A70A-A024-4E849963BA4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b="1" dirty="0"/>
              <a:t>Make eye contact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It builds trust and keeps the audience focused. Successful presentations inform as well as captivate and good eye contact helps everyone stay engaged.</a:t>
            </a:r>
          </a:p>
          <a:p>
            <a:pPr marL="0" indent="0">
              <a:buNone/>
            </a:pPr>
            <a:r>
              <a:rPr lang="en-US" sz="1800" b="1" dirty="0"/>
              <a:t>Tell a story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Storytelling make messages stick. Use personal or industry-related stories. Try the “what, so what, now what” framework to structure your narrative.</a:t>
            </a:r>
          </a:p>
          <a:p>
            <a:pPr marL="0" indent="0">
              <a:buNone/>
            </a:pPr>
            <a:r>
              <a:rPr lang="en-US" sz="1800" b="1" dirty="0"/>
              <a:t>Make it interactive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/>
              <a:t>Encourage interaction by asking questions, taking live polls, or inviting audience input. Use survey tools to collect real-time responses.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6007FB-6075-C704-F7E5-4F6DD2FD9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3859A7-84EB-4384-87AF-59CC16704CF8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393B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8/13/25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393B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939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"/>
          <p:cNvSpPr txBox="1">
            <a:spLocks noGrp="1"/>
          </p:cNvSpPr>
          <p:nvPr>
            <p:ph type="ctrTitle"/>
          </p:nvPr>
        </p:nvSpPr>
        <p:spPr>
          <a:xfrm>
            <a:off x="548648" y="640079"/>
            <a:ext cx="4056192" cy="373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en-US"/>
              <a:t>Q&amp;A</a:t>
            </a:r>
            <a:endParaRPr/>
          </a:p>
        </p:txBody>
      </p:sp>
      <p:sp>
        <p:nvSpPr>
          <p:cNvPr id="476" name="Google Shape;476;p3"/>
          <p:cNvSpPr txBox="1">
            <a:spLocks noGrp="1"/>
          </p:cNvSpPr>
          <p:nvPr>
            <p:ph type="subTitle" idx="1"/>
          </p:nvPr>
        </p:nvSpPr>
        <p:spPr>
          <a:xfrm>
            <a:off x="548648" y="4795730"/>
            <a:ext cx="4056192" cy="1380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venir"/>
              <a:buNone/>
            </a:pPr>
            <a:r>
              <a:rPr lang="en-US"/>
              <a:t>Ares Grau</a:t>
            </a:r>
            <a:endParaRPr/>
          </a:p>
        </p:txBody>
      </p:sp>
      <p:pic>
        <p:nvPicPr>
          <p:cNvPr id="477" name="Google Shape;477;p3" descr="A person walking on a crosswalk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188802" y="0"/>
            <a:ext cx="6619138" cy="6858000"/>
          </a:xfrm>
          <a:prstGeom prst="rect">
            <a:avLst/>
          </a:prstGeom>
          <a:blipFill rotWithShape="1">
            <a:blip r:embed="rId4">
              <a:alphaModFix amt="80000"/>
            </a:blip>
            <a:stretch>
              <a:fillRect/>
            </a:stretch>
          </a:blipFill>
          <a:ln>
            <a:noFill/>
          </a:ln>
        </p:spPr>
      </p:pic>
      <p:sp>
        <p:nvSpPr>
          <p:cNvPr id="478" name="Google Shape;478;p3"/>
          <p:cNvSpPr txBox="1">
            <a:spLocks noGrp="1"/>
          </p:cNvSpPr>
          <p:nvPr>
            <p:ph type="dt" idx="10"/>
          </p:nvPr>
        </p:nvSpPr>
        <p:spPr>
          <a:xfrm rot="-5400000">
            <a:off x="11579347" y="228600"/>
            <a:ext cx="841248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93B"/>
              </a:buClr>
              <a:buSzPts val="900"/>
              <a:buFont typeface="Avenir"/>
              <a:buNone/>
            </a:pPr>
            <a:r>
              <a:rPr lang="en-US" sz="900" b="0" i="0" u="none" strike="noStrike" cap="none">
                <a:solidFill>
                  <a:srgbClr val="36393B"/>
                </a:solidFill>
                <a:latin typeface="Avenir"/>
                <a:ea typeface="Avenir"/>
                <a:cs typeface="Avenir"/>
                <a:sym typeface="Avenir"/>
              </a:rPr>
              <a:t>5/8/2025</a:t>
            </a:r>
            <a:endParaRPr sz="900" b="0" i="0" u="none" strike="noStrike" cap="none">
              <a:solidFill>
                <a:srgbClr val="36393B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479" name="Google Shape;479;p3"/>
          <p:cNvSpPr txBox="1">
            <a:spLocks noGrp="1"/>
          </p:cNvSpPr>
          <p:nvPr>
            <p:ph type="sldNum" idx="12"/>
          </p:nvPr>
        </p:nvSpPr>
        <p:spPr>
          <a:xfrm rot="-5400000">
            <a:off x="11659214" y="6325209"/>
            <a:ext cx="681526" cy="384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393B"/>
              </a:buClr>
              <a:buSzPts val="1400"/>
              <a:buFont typeface="Avenir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36393B"/>
                </a:solidFill>
                <a:latin typeface="Avenir"/>
                <a:ea typeface="Avenir"/>
                <a:cs typeface="Avenir"/>
                <a:sym typeface="Avenir"/>
              </a:rPr>
              <a:t>5</a:t>
            </a:fld>
            <a:endParaRPr sz="1400" b="0" i="0" u="none" strike="noStrike" cap="none">
              <a:solidFill>
                <a:srgbClr val="36393B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772CC0-A365-8B67-EA9E-C84F5A5F7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delivery techniques</a:t>
            </a:r>
          </a:p>
        </p:txBody>
      </p:sp>
      <p:pic>
        <p:nvPicPr>
          <p:cNvPr id="8" name="Picture Placeholder 7" descr="A low angle view of tall buildings">
            <a:extLst>
              <a:ext uri="{FF2B5EF4-FFF2-40B4-BE49-F238E27FC236}">
                <a16:creationId xmlns:a16="http://schemas.microsoft.com/office/drawing/2014/main" id="{D24D9590-5A4E-FE7F-83D6-3CBCB27BACF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59126"/>
            <a:ext cx="4577463" cy="3698875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69D249-34C3-C482-7691-9B2D9A143F3A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/>
              <a:t>Your delivery can make or break your presentation.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/>
              <a:t>Voice modulation improves engagement.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/>
              <a:t>Make eye contact – it builds trust and keeps the audience focused.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/>
              <a:t>Tell a story to make your message stick.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altLang="ko-KR" sz="18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/>
              <a:t>Design should enhance your message, not distract.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altLang="ko-KR" sz="18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1800" dirty="0"/>
              <a:t>Rehearse aloud and maintain open gestures.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63A608-904D-88FA-EBB4-49403924EE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A01C0A-2BB6-49E7-91A3-DCB9F9F59583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36393B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36393B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B779A0-27E4-B632-3A06-707A14EEC95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157344-9CC7-412D-8C20-072BE86D5A11}" type="datetime1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36393B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8/13/25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36393B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2887416"/>
      </p:ext>
    </p:extLst>
  </p:cSld>
  <p:clrMapOvr>
    <a:masterClrMapping/>
  </p:clrMapOvr>
</p:sld>
</file>

<file path=ppt/theme/theme1.xml><?xml version="1.0" encoding="utf-8"?>
<a:theme xmlns:a="http://schemas.openxmlformats.org/drawingml/2006/main" name="light_modernist">
  <a:themeElements>
    <a:clrScheme name="Custom 8">
      <a:dk1>
        <a:srgbClr val="36393B"/>
      </a:dk1>
      <a:lt1>
        <a:srgbClr val="FFFFFF"/>
      </a:lt1>
      <a:dk2>
        <a:srgbClr val="4D62EF"/>
      </a:dk2>
      <a:lt2>
        <a:srgbClr val="E7E4E6"/>
      </a:lt2>
      <a:accent1>
        <a:srgbClr val="3AEFCC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D62EF"/>
      </a:hlink>
      <a:folHlink>
        <a:srgbClr val="FC4C00"/>
      </a:folHlink>
    </a:clrScheme>
    <a:fontScheme name="Custom 19">
      <a:majorFont>
        <a:latin typeface="Arial Black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ight modernist presentation_win32_SD_V8" id="{DD9F3DBC-97DB-4389-91E3-8FAD01D677DF}" vid="{B81B0F28-B8BA-42F4-B70F-6899486E52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282</Words>
  <Application>Microsoft Macintosh PowerPoint</Application>
  <PresentationFormat>Widescreen</PresentationFormat>
  <Paragraphs>53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Aptos</vt:lpstr>
      <vt:lpstr>Arial</vt:lpstr>
      <vt:lpstr>Arial Black</vt:lpstr>
      <vt:lpstr>Avenir</vt:lpstr>
      <vt:lpstr>Avenir Next LT Pro Light</vt:lpstr>
      <vt:lpstr>light_modernist</vt:lpstr>
      <vt:lpstr>Why visuals matter</vt:lpstr>
      <vt:lpstr>Agenda</vt:lpstr>
      <vt:lpstr>Conclusion </vt:lpstr>
      <vt:lpstr>Engaging the audience</vt:lpstr>
      <vt:lpstr>Q&amp;A</vt:lpstr>
      <vt:lpstr>Effective delivery techniques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장재혁</dc:creator>
  <cp:lastModifiedBy>Michael Ofengenden</cp:lastModifiedBy>
  <cp:revision>3</cp:revision>
  <dcterms:created xsi:type="dcterms:W3CDTF">2025-05-07T16:39:32Z</dcterms:created>
  <dcterms:modified xsi:type="dcterms:W3CDTF">2025-08-13T19:07:25Z</dcterms:modified>
</cp:coreProperties>
</file>