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31AC5-8978-D9D2-53B9-0A621A26F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B1A8820-F984-F181-E8E2-DF009B2F6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12A83C-2489-185E-8B50-918727F7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0809BF-1506-9F95-C7FD-C3372C63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413643-98E2-5BFE-7C9C-CBF8F9DF7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19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E3350B-C128-6D8C-04F0-18752E2D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140F94-5A30-7274-90D0-B9D5F2C8F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9746D8-D2AB-CC26-E004-40094687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C2F32B-30B9-7E86-F3B7-16F0AC866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7368F5-3306-4954-5BC0-726367DAE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671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072401-F269-B68D-7431-F24A9CA1B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DDCFFB7-3F4B-6175-2558-C6145186E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34FA08-C7A6-70FB-A20C-75E0F105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7E2F12-FDCB-E465-4A90-274C19937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11DD62-33BE-DB2C-7A05-E8207461B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64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46F833-E0B2-CD6D-9CFE-DFE9CB999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3807818-712C-3D61-027B-39B369061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13633F1-A96A-A78A-6757-7AF90CB2B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09DF191-2E9C-2785-CC3A-7146AD3B5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E882A15-CC27-F2A2-3282-5E15B4762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A04DA03-7CA5-23E7-46BE-0E250A9E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71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EAFB11-4DF2-C6AA-55E0-ACD81CB5C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9DF369-28AD-9F9F-CB85-9E403AC48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D97D2A-9C83-6C59-21BA-F86BD49B5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7FD4A57-6BE1-3A80-445A-43FB2ED49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28B47D6-671D-F83E-62BE-105FE4347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B8A770F-4F50-3774-6A3B-70921762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3EC0AED-56A9-30BB-16D7-5495B64A1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F0ECF2A-708D-3DFD-AE5A-17A50B61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17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186A13-A6C8-4A60-0CA3-98DF1AF24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2D02BAA-3AC7-7822-E105-D04E52AE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52553C6-76E3-FABE-1FFF-0B380962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715534-D208-DF69-02D4-6DC378C59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97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8D445F5-3F7F-505F-292E-07E408AB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E479CCD-E5E8-BC97-CC73-7CFF9A15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5EFC58-B3D5-58D0-4D98-BE3DC7A3C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256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FE1BC3-DB52-D394-6558-FE0F34F8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A45682-6982-4454-6812-DDFE6D730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9C0EF-F681-A37D-CF39-4F19DD6B3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9D3032F-6896-3AAB-4389-FD081FB2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29C23B-CE35-3FDA-EE94-2C355965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2B8295E-FAA2-9999-D51C-A4C33F36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09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899ABE-5245-31E0-DEB7-BB43C43C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DDB40C-C6CF-1CEB-F76C-BBCC65BEE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93518F-2023-D58C-4CD5-423723AF1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EC45C3-9594-8C1B-B55A-95D8EBF4C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0A8FFB3-2C5E-8238-E5A5-729D1C794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14C33E-DB8C-8E1B-DF2F-FEE3F998B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18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3C6BA2-5066-9778-5970-BE933BF01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D8E28B2-FCDE-A8BF-7B56-368011C52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741DB3-71F5-DD5E-7F6E-3213277FA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764C05-6097-F440-6488-C9716BFB8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90B03-144F-1262-0E51-C3E85F76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93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42A9B3E-A218-61C3-7D45-2BF6C5EC0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1B2DB6B-E505-79DA-8C9A-CDE3B99D6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11E495-B89C-3951-E1CA-B13CA9BC5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E37614-F60A-7846-67A0-CC4F0B40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8986E8-FAD1-4A0B-053F-EDDCDD80E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617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35FB147F-5DC4-B24C-B8CB-D3DA74290381}"/>
              </a:ext>
            </a:extLst>
          </p:cNvPr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A400A9BD-AA60-E24D-9FC2-722758C8C93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9308E97-4F89-394E-856A-5B4EFCB2E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A50BECA0-8817-964B-AEDB-A45669684C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F399F4D-B67A-4C4B-BCF3-36FE110603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08305C84-E25F-EC49-8F2B-4C0181FD3A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A57A1FCE-E6BF-3747-9D43-42DBA6656EC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B4B74C8-96E7-684F-91B9-8CE56CD10F1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D522564E-B348-544F-A8E5-CFCAFA48B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3803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1FD4B72-B805-99BA-32C7-00ACC5D74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7FAF441-A0DE-82F9-A235-ACA663D5F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4F942B-B5E7-C150-2081-2675F29CF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D85933-6FB1-495F-AC9C-1A16EBA3C427}" type="datetimeFigureOut">
              <a:rPr lang="ko-KR" altLang="en-US" smtClean="0"/>
              <a:t>2025. 8. 13.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3BCA7B-F01E-85EE-AED6-583CA3037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AD49BE-5693-2DA0-1DCF-00B07DF906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96AF4-C96F-4E60-B213-AC15A350F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77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xhere.com/ko/photo/631041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pxhere.com/ko/photo/82513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1289304"/>
          </a:xfrm>
        </p:spPr>
        <p:txBody>
          <a:bodyPr/>
          <a:lstStyle/>
          <a:p>
            <a:r>
              <a:rPr lang="en-US" dirty="0"/>
              <a:t>What I like</a:t>
            </a:r>
          </a:p>
        </p:txBody>
      </p:sp>
      <p:pic>
        <p:nvPicPr>
          <p:cNvPr id="10" name="Picture Placeholder 9" descr="sharks floating in the clouds">
            <a:extLst>
              <a:ext uri="{FF2B5EF4-FFF2-40B4-BE49-F238E27FC236}">
                <a16:creationId xmlns:a16="http://schemas.microsoft.com/office/drawing/2014/main" id="{C9163B70-15A1-4252-A29A-1D54315B74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/>
        </p:blipFill>
        <p:spPr>
          <a:xfrm>
            <a:off x="4792415" y="1668125"/>
            <a:ext cx="3543397" cy="3543397"/>
          </a:xfr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42B2560-FAA9-124F-AD83-8C8D48E03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shark</a:t>
            </a:r>
          </a:p>
        </p:txBody>
      </p:sp>
      <p:pic>
        <p:nvPicPr>
          <p:cNvPr id="4" name="그림 개체 틀 3">
            <a:extLst>
              <a:ext uri="{FF2B5EF4-FFF2-40B4-BE49-F238E27FC236}">
                <a16:creationId xmlns:a16="http://schemas.microsoft.com/office/drawing/2014/main" id="{9167B2F1-C490-2822-394F-C7938315E7C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500" r="12500"/>
          <a:stretch>
            <a:fillRect/>
          </a:stretch>
        </p:blipFill>
        <p:spPr>
          <a:xfrm>
            <a:off x="7852889" y="1017145"/>
            <a:ext cx="3152074" cy="3152074"/>
          </a:xfr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B0FE939-6135-8846-B579-79F696C454ED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car</a:t>
            </a:r>
          </a:p>
        </p:txBody>
      </p:sp>
      <p:pic>
        <p:nvPicPr>
          <p:cNvPr id="7" name="그림 개체 틀 6" descr="야구, 공, 스포츠, 운동 경기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ADDB98D-CC57-BA0C-EFC5-E3D5FE27D08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6875" r="16875"/>
          <a:stretch>
            <a:fillRect/>
          </a:stretch>
        </p:blipFill>
        <p:spPr>
          <a:xfrm>
            <a:off x="2123264" y="713888"/>
            <a:ext cx="2715112" cy="2715112"/>
          </a:xfr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96C3DD2-045C-6945-B783-8067FCC3CDF9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/>
              <a:t>baseball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389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What I like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장재혁</dc:creator>
  <cp:lastModifiedBy>Michael Ofengenden</cp:lastModifiedBy>
  <cp:revision>5</cp:revision>
  <dcterms:created xsi:type="dcterms:W3CDTF">2025-05-07T09:36:23Z</dcterms:created>
  <dcterms:modified xsi:type="dcterms:W3CDTF">2025-08-13T18:59:14Z</dcterms:modified>
</cp:coreProperties>
</file>