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438" r:id="rId3"/>
    <p:sldId id="439" r:id="rId4"/>
    <p:sldId id="440" r:id="rId5"/>
    <p:sldId id="441" r:id="rId6"/>
    <p:sldId id="442" r:id="rId7"/>
    <p:sldId id="444" r:id="rId8"/>
    <p:sldId id="445" r:id="rId9"/>
    <p:sldId id="395" r:id="rId10"/>
    <p:sldId id="446" r:id="rId11"/>
    <p:sldId id="291" r:id="rId12"/>
  </p:sldIdLst>
  <p:sldSz cx="9144000" cy="5143500" type="screen16x9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5493"/>
    <a:srgbClr val="182D50"/>
    <a:srgbClr val="BA6118"/>
    <a:srgbClr val="CC9B00"/>
    <a:srgbClr val="FF3737"/>
    <a:srgbClr val="D00000"/>
    <a:srgbClr val="799FCD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7"/>
    <p:restoredTop sz="89452"/>
  </p:normalViewPr>
  <p:slideViewPr>
    <p:cSldViewPr showGuides="1">
      <p:cViewPr varScale="1">
        <p:scale>
          <a:sx n="151" d="100"/>
          <a:sy n="151" d="100"/>
        </p:scale>
        <p:origin x="976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AB416C-504E-324B-B408-4A67ECEA6662}" type="doc">
      <dgm:prSet loTypeId="urn:microsoft.com/office/officeart/2005/8/layout/hierarchy6" loCatId="" qsTypeId="urn:microsoft.com/office/officeart/2005/8/quickstyle/simple4#1" qsCatId="simple" csTypeId="urn:microsoft.com/office/officeart/2005/8/colors/colorful1#5" csCatId="colorful" phldr="1"/>
      <dgm:spPr/>
      <dgm:t>
        <a:bodyPr/>
        <a:lstStyle/>
        <a:p>
          <a:endParaRPr lang="zh-CN" altLang="en-US"/>
        </a:p>
      </dgm:t>
    </dgm:pt>
    <dgm:pt modelId="{BD0DB24B-6841-5548-B5FC-D400E0A9C5C6}">
      <dgm:prSet phldrT="[文本]"/>
      <dgm:spPr/>
      <dgm:t>
        <a:bodyPr/>
        <a:lstStyle/>
        <a:p>
          <a:r>
            <a:rPr lang="zh-CN" altLang="en-US" b="1" dirty="0"/>
            <a:t>项目经理 </a:t>
          </a:r>
        </a:p>
      </dgm:t>
    </dgm:pt>
    <dgm:pt modelId="{290F6250-2B0A-9446-B9E1-24211A3EEC27}" type="parTrans" cxnId="{D6444619-1D25-9F4C-AE8C-A3827124F8B0}">
      <dgm:prSet/>
      <dgm:spPr/>
      <dgm:t>
        <a:bodyPr/>
        <a:lstStyle/>
        <a:p>
          <a:endParaRPr lang="zh-CN" altLang="en-US"/>
        </a:p>
      </dgm:t>
    </dgm:pt>
    <dgm:pt modelId="{F509CA95-4BBA-984F-A74E-FF95E03FCCD5}" type="sibTrans" cxnId="{D6444619-1D25-9F4C-AE8C-A3827124F8B0}">
      <dgm:prSet/>
      <dgm:spPr/>
      <dgm:t>
        <a:bodyPr/>
        <a:lstStyle/>
        <a:p>
          <a:endParaRPr lang="zh-CN" altLang="en-US"/>
        </a:p>
      </dgm:t>
    </dgm:pt>
    <dgm:pt modelId="{D245C6D0-4DFD-4C4B-BE7C-030A374517C4}">
      <dgm:prSet phldrT="[文本]"/>
      <dgm:spPr/>
      <dgm:t>
        <a:bodyPr/>
        <a:lstStyle/>
        <a:p>
          <a:pPr>
            <a:spcAft>
              <a:spcPts val="0"/>
            </a:spcAft>
          </a:pPr>
          <a:r>
            <a:rPr lang="zh-CN" altLang="en-US" b="1" dirty="0"/>
            <a:t>应用开发工程师</a:t>
          </a:r>
        </a:p>
      </dgm:t>
    </dgm:pt>
    <dgm:pt modelId="{731ED7EA-7D4E-5940-BA7E-A15643723AF0}" type="parTrans" cxnId="{3C38B6EB-3418-484C-9825-1297A6C8DA9C}">
      <dgm:prSet/>
      <dgm:spPr/>
      <dgm:t>
        <a:bodyPr/>
        <a:lstStyle/>
        <a:p>
          <a:endParaRPr lang="zh-CN" altLang="en-US"/>
        </a:p>
      </dgm:t>
    </dgm:pt>
    <dgm:pt modelId="{D149899E-7CDC-164A-B1A6-DBF9C7700A7B}" type="sibTrans" cxnId="{3C38B6EB-3418-484C-9825-1297A6C8DA9C}">
      <dgm:prSet/>
      <dgm:spPr/>
      <dgm:t>
        <a:bodyPr/>
        <a:lstStyle/>
        <a:p>
          <a:endParaRPr lang="zh-CN" altLang="en-US"/>
        </a:p>
      </dgm:t>
    </dgm:pt>
    <dgm:pt modelId="{2DF8AD60-6461-1E43-B477-528727B7D72B}">
      <dgm:prSet phldrT="[文本]"/>
      <dgm:spPr/>
      <dgm:t>
        <a:bodyPr/>
        <a:lstStyle/>
        <a:p>
          <a:pPr>
            <a:spcAft>
              <a:spcPts val="0"/>
            </a:spcAft>
          </a:pPr>
          <a:r>
            <a:rPr lang="zh-CN" altLang="en-US" b="1" dirty="0"/>
            <a:t>人工智能算法工程师</a:t>
          </a:r>
        </a:p>
      </dgm:t>
    </dgm:pt>
    <dgm:pt modelId="{59FE791A-34BF-E741-8D3B-65E543CCFAEC}" type="parTrans" cxnId="{7D8D942F-8A50-C54D-9F6E-ADF430770B17}">
      <dgm:prSet/>
      <dgm:spPr/>
      <dgm:t>
        <a:bodyPr/>
        <a:lstStyle/>
        <a:p>
          <a:endParaRPr lang="zh-CN" altLang="en-US"/>
        </a:p>
      </dgm:t>
    </dgm:pt>
    <dgm:pt modelId="{059BC359-9289-484A-AB7A-131ADFCA9507}" type="sibTrans" cxnId="{7D8D942F-8A50-C54D-9F6E-ADF430770B17}">
      <dgm:prSet/>
      <dgm:spPr/>
      <dgm:t>
        <a:bodyPr/>
        <a:lstStyle/>
        <a:p>
          <a:endParaRPr lang="zh-CN" altLang="en-US"/>
        </a:p>
      </dgm:t>
    </dgm:pt>
    <dgm:pt modelId="{A42F41FB-2BDD-D64B-8EAE-F46CF8C623D5}">
      <dgm:prSet phldrT="[文本]"/>
      <dgm:spPr/>
      <dgm:t>
        <a:bodyPr/>
        <a:lstStyle/>
        <a:p>
          <a:pPr>
            <a:spcAft>
              <a:spcPts val="0"/>
            </a:spcAft>
          </a:pPr>
          <a:r>
            <a:rPr lang="zh-CN" altLang="en-US" b="1" dirty="0"/>
            <a:t>人工智能系统工程师</a:t>
          </a:r>
        </a:p>
      </dgm:t>
    </dgm:pt>
    <dgm:pt modelId="{6B3AB99A-200D-4244-9AD4-A4C37E07ED67}" type="parTrans" cxnId="{74498D5D-E784-6F46-8417-A78A353E99A7}">
      <dgm:prSet/>
      <dgm:spPr/>
      <dgm:t>
        <a:bodyPr/>
        <a:lstStyle/>
        <a:p>
          <a:endParaRPr lang="zh-CN" altLang="en-US"/>
        </a:p>
      </dgm:t>
    </dgm:pt>
    <dgm:pt modelId="{5838A4A0-5A92-DF49-892D-79482098DE4E}" type="sibTrans" cxnId="{74498D5D-E784-6F46-8417-A78A353E99A7}">
      <dgm:prSet/>
      <dgm:spPr/>
      <dgm:t>
        <a:bodyPr/>
        <a:lstStyle/>
        <a:p>
          <a:endParaRPr lang="zh-CN" altLang="en-US"/>
        </a:p>
      </dgm:t>
    </dgm:pt>
    <dgm:pt modelId="{E1DC9177-9448-F341-ADCE-498C31304707}">
      <dgm:prSet phldrT="[文本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zh-CN" altLang="en-US" sz="2000" b="1" dirty="0"/>
            <a:t>  管理层</a:t>
          </a:r>
        </a:p>
      </dgm:t>
    </dgm:pt>
    <dgm:pt modelId="{58F18DAE-B042-D24A-87B1-552CE64DB766}" type="parTrans" cxnId="{92F8D0C5-D7E3-BE40-92A2-D3543001D2C9}">
      <dgm:prSet/>
      <dgm:spPr/>
      <dgm:t>
        <a:bodyPr/>
        <a:lstStyle/>
        <a:p>
          <a:endParaRPr lang="zh-CN" altLang="en-US"/>
        </a:p>
      </dgm:t>
    </dgm:pt>
    <dgm:pt modelId="{55A78652-1AD6-BF44-A416-7DC2EA161B33}" type="sibTrans" cxnId="{92F8D0C5-D7E3-BE40-92A2-D3543001D2C9}">
      <dgm:prSet/>
      <dgm:spPr/>
      <dgm:t>
        <a:bodyPr/>
        <a:lstStyle/>
        <a:p>
          <a:endParaRPr lang="zh-CN" altLang="en-US"/>
        </a:p>
      </dgm:t>
    </dgm:pt>
    <dgm:pt modelId="{CAAEC33E-DD94-9049-A40D-1723146FA9E9}">
      <dgm:prSet phldrT="[文本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zh-CN" altLang="en-US" sz="2000" b="1" dirty="0"/>
            <a:t>  应用层</a:t>
          </a:r>
        </a:p>
      </dgm:t>
    </dgm:pt>
    <dgm:pt modelId="{449CE13D-CD2E-E34A-AF2A-BB40799F0650}" type="parTrans" cxnId="{02CD5932-938F-724E-8FF5-9FADC3A886EA}">
      <dgm:prSet/>
      <dgm:spPr/>
      <dgm:t>
        <a:bodyPr/>
        <a:lstStyle/>
        <a:p>
          <a:endParaRPr lang="zh-CN" altLang="en-US"/>
        </a:p>
      </dgm:t>
    </dgm:pt>
    <dgm:pt modelId="{190209D2-8BE0-1C40-B28F-784B549FEFC2}" type="sibTrans" cxnId="{02CD5932-938F-724E-8FF5-9FADC3A886EA}">
      <dgm:prSet/>
      <dgm:spPr/>
      <dgm:t>
        <a:bodyPr/>
        <a:lstStyle/>
        <a:p>
          <a:endParaRPr lang="zh-CN" altLang="en-US"/>
        </a:p>
      </dgm:t>
    </dgm:pt>
    <dgm:pt modelId="{EE388260-9CDB-3646-82AC-AC5130836304}">
      <dgm:prSet phldrT="[文本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algn="l"/>
          <a:r>
            <a:rPr lang="zh-CN" altLang="en-US" sz="2000" b="1" dirty="0"/>
            <a:t>技术平台层</a:t>
          </a:r>
        </a:p>
      </dgm:t>
    </dgm:pt>
    <dgm:pt modelId="{E2FFD5FF-50B8-E44F-8E47-99689448D397}" type="sibTrans" cxnId="{291351B4-F0F1-E340-B975-02B8DA8B0104}">
      <dgm:prSet/>
      <dgm:spPr/>
      <dgm:t>
        <a:bodyPr/>
        <a:lstStyle/>
        <a:p>
          <a:endParaRPr lang="zh-CN" altLang="en-US"/>
        </a:p>
      </dgm:t>
    </dgm:pt>
    <dgm:pt modelId="{877ABB39-F833-1A41-B145-B156371EA8E5}" type="parTrans" cxnId="{291351B4-F0F1-E340-B975-02B8DA8B0104}">
      <dgm:prSet/>
      <dgm:spPr/>
      <dgm:t>
        <a:bodyPr/>
        <a:lstStyle/>
        <a:p>
          <a:endParaRPr lang="zh-CN" altLang="en-US"/>
        </a:p>
      </dgm:t>
    </dgm:pt>
    <dgm:pt modelId="{4350C9B4-D853-AF4F-AE93-8A9852DBB834}" type="pres">
      <dgm:prSet presAssocID="{3CAB416C-504E-324B-B408-4A67ECEA6662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9EFF56BC-40F1-814D-A9A3-9962BBCEAEA2}" type="pres">
      <dgm:prSet presAssocID="{3CAB416C-504E-324B-B408-4A67ECEA6662}" presName="hierFlow" presStyleCnt="0"/>
      <dgm:spPr/>
    </dgm:pt>
    <dgm:pt modelId="{0151A829-6712-5E4C-80D1-1371A966642E}" type="pres">
      <dgm:prSet presAssocID="{3CAB416C-504E-324B-B408-4A67ECEA6662}" presName="firstBuf" presStyleCnt="0"/>
      <dgm:spPr/>
    </dgm:pt>
    <dgm:pt modelId="{050D26DE-9C64-3645-9BEC-F4DCAA6431CD}" type="pres">
      <dgm:prSet presAssocID="{3CAB416C-504E-324B-B408-4A67ECEA6662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38218C22-DA5E-F240-9DE1-240B3D1BAE79}" type="pres">
      <dgm:prSet presAssocID="{BD0DB24B-6841-5548-B5FC-D400E0A9C5C6}" presName="Name14" presStyleCnt="0"/>
      <dgm:spPr/>
    </dgm:pt>
    <dgm:pt modelId="{6265338E-7C8C-FE4F-BA1B-D8368C6B7CE0}" type="pres">
      <dgm:prSet presAssocID="{BD0DB24B-6841-5548-B5FC-D400E0A9C5C6}" presName="level1Shape" presStyleLbl="node0" presStyleIdx="0" presStyleCnt="1" custScaleX="131711" custLinFactNeighborY="-20780">
        <dgm:presLayoutVars>
          <dgm:chPref val="3"/>
        </dgm:presLayoutVars>
      </dgm:prSet>
      <dgm:spPr/>
    </dgm:pt>
    <dgm:pt modelId="{E904B7A2-1B9C-1E40-B0EE-05F7586356D5}" type="pres">
      <dgm:prSet presAssocID="{BD0DB24B-6841-5548-B5FC-D400E0A9C5C6}" presName="hierChild2" presStyleCnt="0"/>
      <dgm:spPr/>
    </dgm:pt>
    <dgm:pt modelId="{5A123CD0-FCA2-AB47-AF54-EC422E12DEB2}" type="pres">
      <dgm:prSet presAssocID="{731ED7EA-7D4E-5940-BA7E-A15643723AF0}" presName="Name19" presStyleLbl="parChTrans1D2" presStyleIdx="0" presStyleCnt="1"/>
      <dgm:spPr/>
    </dgm:pt>
    <dgm:pt modelId="{CCAE002F-687D-D248-A304-A0E04E86A374}" type="pres">
      <dgm:prSet presAssocID="{D245C6D0-4DFD-4C4B-BE7C-030A374517C4}" presName="Name21" presStyleCnt="0"/>
      <dgm:spPr/>
    </dgm:pt>
    <dgm:pt modelId="{A5CC380D-2514-E64C-9BC4-98EC167C2812}" type="pres">
      <dgm:prSet presAssocID="{D245C6D0-4DFD-4C4B-BE7C-030A374517C4}" presName="level2Shape" presStyleLbl="node2" presStyleIdx="0" presStyleCnt="1" custLinFactNeighborY="-8587"/>
      <dgm:spPr/>
    </dgm:pt>
    <dgm:pt modelId="{F5653DE0-3C6C-814F-817B-75E7ED82FD0E}" type="pres">
      <dgm:prSet presAssocID="{D245C6D0-4DFD-4C4B-BE7C-030A374517C4}" presName="hierChild3" presStyleCnt="0"/>
      <dgm:spPr/>
    </dgm:pt>
    <dgm:pt modelId="{5F12BDB8-E059-464C-B4C7-559F190D2AB4}" type="pres">
      <dgm:prSet presAssocID="{59FE791A-34BF-E741-8D3B-65E543CCFAEC}" presName="Name19" presStyleLbl="parChTrans1D3" presStyleIdx="0" presStyleCnt="2"/>
      <dgm:spPr/>
    </dgm:pt>
    <dgm:pt modelId="{BB28B9AA-B45F-B349-BD0D-82E9287A4D25}" type="pres">
      <dgm:prSet presAssocID="{2DF8AD60-6461-1E43-B477-528727B7D72B}" presName="Name21" presStyleCnt="0"/>
      <dgm:spPr/>
    </dgm:pt>
    <dgm:pt modelId="{1490D18A-0EAC-D642-A9BC-86A93ADF642C}" type="pres">
      <dgm:prSet presAssocID="{2DF8AD60-6461-1E43-B477-528727B7D72B}" presName="level2Shape" presStyleLbl="node3" presStyleIdx="0" presStyleCnt="2"/>
      <dgm:spPr/>
    </dgm:pt>
    <dgm:pt modelId="{14C7C135-0D0B-9E48-BE2A-DF09FFA03E87}" type="pres">
      <dgm:prSet presAssocID="{2DF8AD60-6461-1E43-B477-528727B7D72B}" presName="hierChild3" presStyleCnt="0"/>
      <dgm:spPr/>
    </dgm:pt>
    <dgm:pt modelId="{6CA99593-62F9-2E4F-AC1B-5C1A622ADC4E}" type="pres">
      <dgm:prSet presAssocID="{6B3AB99A-200D-4244-9AD4-A4C37E07ED67}" presName="Name19" presStyleLbl="parChTrans1D3" presStyleIdx="1" presStyleCnt="2"/>
      <dgm:spPr/>
    </dgm:pt>
    <dgm:pt modelId="{C5371E92-CB15-9F44-AAEB-50F35B339AD0}" type="pres">
      <dgm:prSet presAssocID="{A42F41FB-2BDD-D64B-8EAE-F46CF8C623D5}" presName="Name21" presStyleCnt="0"/>
      <dgm:spPr/>
    </dgm:pt>
    <dgm:pt modelId="{E3AA1ABB-3D8B-B240-A267-0D5192741759}" type="pres">
      <dgm:prSet presAssocID="{A42F41FB-2BDD-D64B-8EAE-F46CF8C623D5}" presName="level2Shape" presStyleLbl="node3" presStyleIdx="1" presStyleCnt="2"/>
      <dgm:spPr/>
    </dgm:pt>
    <dgm:pt modelId="{E4FB8943-E1DC-884A-9916-A00C76AF69D9}" type="pres">
      <dgm:prSet presAssocID="{A42F41FB-2BDD-D64B-8EAE-F46CF8C623D5}" presName="hierChild3" presStyleCnt="0"/>
      <dgm:spPr/>
    </dgm:pt>
    <dgm:pt modelId="{DF9A0471-7BF9-0B4B-B3F6-8476AFF2A485}" type="pres">
      <dgm:prSet presAssocID="{3CAB416C-504E-324B-B408-4A67ECEA6662}" presName="bgShapesFlow" presStyleCnt="0"/>
      <dgm:spPr/>
    </dgm:pt>
    <dgm:pt modelId="{8B89F40A-8BA4-374E-8AB8-CF7E8180D9B9}" type="pres">
      <dgm:prSet presAssocID="{E1DC9177-9448-F341-ADCE-498C31304707}" presName="rectComp" presStyleCnt="0"/>
      <dgm:spPr/>
    </dgm:pt>
    <dgm:pt modelId="{15EA5BBB-2367-F34D-93FE-68DA71D20BAA}" type="pres">
      <dgm:prSet presAssocID="{E1DC9177-9448-F341-ADCE-498C31304707}" presName="bgRect" presStyleLbl="bgShp" presStyleIdx="0" presStyleCnt="3" custLinFactNeighborY="-16261"/>
      <dgm:spPr/>
    </dgm:pt>
    <dgm:pt modelId="{03A66934-635A-F24B-8971-4C36FA45856F}" type="pres">
      <dgm:prSet presAssocID="{E1DC9177-9448-F341-ADCE-498C31304707}" presName="bgRectTx" presStyleLbl="bgShp" presStyleIdx="0" presStyleCnt="3">
        <dgm:presLayoutVars>
          <dgm:bulletEnabled val="1"/>
        </dgm:presLayoutVars>
      </dgm:prSet>
      <dgm:spPr/>
    </dgm:pt>
    <dgm:pt modelId="{6DA51D3A-14E2-BB4E-AD08-C10EA7EDB32A}" type="pres">
      <dgm:prSet presAssocID="{E1DC9177-9448-F341-ADCE-498C31304707}" presName="spComp" presStyleCnt="0"/>
      <dgm:spPr/>
    </dgm:pt>
    <dgm:pt modelId="{A48007A4-CC86-DE4E-8B94-9C4369D813F6}" type="pres">
      <dgm:prSet presAssocID="{E1DC9177-9448-F341-ADCE-498C31304707}" presName="vSp" presStyleCnt="0"/>
      <dgm:spPr/>
    </dgm:pt>
    <dgm:pt modelId="{4DC7DEAD-7979-CF43-BB60-F5A23891DC62}" type="pres">
      <dgm:prSet presAssocID="{CAAEC33E-DD94-9049-A40D-1723146FA9E9}" presName="rectComp" presStyleCnt="0"/>
      <dgm:spPr/>
    </dgm:pt>
    <dgm:pt modelId="{D867D01F-1794-5244-89C8-E0D709493795}" type="pres">
      <dgm:prSet presAssocID="{CAAEC33E-DD94-9049-A40D-1723146FA9E9}" presName="bgRect" presStyleLbl="bgShp" presStyleIdx="1" presStyleCnt="3" custLinFactNeighborY="-6765"/>
      <dgm:spPr/>
    </dgm:pt>
    <dgm:pt modelId="{4BE04A9F-09AD-6D43-AFB7-BF301EE444EC}" type="pres">
      <dgm:prSet presAssocID="{CAAEC33E-DD94-9049-A40D-1723146FA9E9}" presName="bgRectTx" presStyleLbl="bgShp" presStyleIdx="1" presStyleCnt="3">
        <dgm:presLayoutVars>
          <dgm:bulletEnabled val="1"/>
        </dgm:presLayoutVars>
      </dgm:prSet>
      <dgm:spPr/>
    </dgm:pt>
    <dgm:pt modelId="{B1C56D86-7278-1349-B33C-8B91E5C4F319}" type="pres">
      <dgm:prSet presAssocID="{CAAEC33E-DD94-9049-A40D-1723146FA9E9}" presName="spComp" presStyleCnt="0"/>
      <dgm:spPr/>
    </dgm:pt>
    <dgm:pt modelId="{177456D3-8122-B440-879A-6AB7DEFD4954}" type="pres">
      <dgm:prSet presAssocID="{CAAEC33E-DD94-9049-A40D-1723146FA9E9}" presName="vSp" presStyleCnt="0"/>
      <dgm:spPr/>
    </dgm:pt>
    <dgm:pt modelId="{216F6CA4-AF91-2F47-B9A4-54F2124A06DD}" type="pres">
      <dgm:prSet presAssocID="{EE388260-9CDB-3646-82AC-AC5130836304}" presName="rectComp" presStyleCnt="0"/>
      <dgm:spPr/>
    </dgm:pt>
    <dgm:pt modelId="{36152366-F83D-A74B-BB8A-51017CAC0E8D}" type="pres">
      <dgm:prSet presAssocID="{EE388260-9CDB-3646-82AC-AC5130836304}" presName="bgRect" presStyleLbl="bgShp" presStyleIdx="2" presStyleCnt="3" custLinFactNeighborY="-240"/>
      <dgm:spPr/>
    </dgm:pt>
    <dgm:pt modelId="{7753AF53-5631-6D44-82ED-E8F6433C6261}" type="pres">
      <dgm:prSet presAssocID="{EE388260-9CDB-3646-82AC-AC5130836304}" presName="bgRectTx" presStyleLbl="bgShp" presStyleIdx="2" presStyleCnt="3">
        <dgm:presLayoutVars>
          <dgm:bulletEnabled val="1"/>
        </dgm:presLayoutVars>
      </dgm:prSet>
      <dgm:spPr/>
    </dgm:pt>
  </dgm:ptLst>
  <dgm:cxnLst>
    <dgm:cxn modelId="{A2765F01-37B8-43D0-B67F-0F19C1A4E85C}" type="presOf" srcId="{A42F41FB-2BDD-D64B-8EAE-F46CF8C623D5}" destId="{E3AA1ABB-3D8B-B240-A267-0D5192741759}" srcOrd="0" destOrd="0" presId="urn:microsoft.com/office/officeart/2005/8/layout/hierarchy6"/>
    <dgm:cxn modelId="{ECEE340A-3A8D-4501-ABCE-E46DAB920A1C}" type="presOf" srcId="{EE388260-9CDB-3646-82AC-AC5130836304}" destId="{36152366-F83D-A74B-BB8A-51017CAC0E8D}" srcOrd="0" destOrd="0" presId="urn:microsoft.com/office/officeart/2005/8/layout/hierarchy6"/>
    <dgm:cxn modelId="{D6444619-1D25-9F4C-AE8C-A3827124F8B0}" srcId="{3CAB416C-504E-324B-B408-4A67ECEA6662}" destId="{BD0DB24B-6841-5548-B5FC-D400E0A9C5C6}" srcOrd="0" destOrd="0" parTransId="{290F6250-2B0A-9446-B9E1-24211A3EEC27}" sibTransId="{F509CA95-4BBA-984F-A74E-FF95E03FCCD5}"/>
    <dgm:cxn modelId="{7D8D942F-8A50-C54D-9F6E-ADF430770B17}" srcId="{D245C6D0-4DFD-4C4B-BE7C-030A374517C4}" destId="{2DF8AD60-6461-1E43-B477-528727B7D72B}" srcOrd="0" destOrd="0" parTransId="{59FE791A-34BF-E741-8D3B-65E543CCFAEC}" sibTransId="{059BC359-9289-484A-AB7A-131ADFCA9507}"/>
    <dgm:cxn modelId="{02CD5932-938F-724E-8FF5-9FADC3A886EA}" srcId="{3CAB416C-504E-324B-B408-4A67ECEA6662}" destId="{CAAEC33E-DD94-9049-A40D-1723146FA9E9}" srcOrd="2" destOrd="0" parTransId="{449CE13D-CD2E-E34A-AF2A-BB40799F0650}" sibTransId="{190209D2-8BE0-1C40-B28F-784B549FEFC2}"/>
    <dgm:cxn modelId="{95062B50-3A39-4642-822B-E83E07D64261}" type="presOf" srcId="{CAAEC33E-DD94-9049-A40D-1723146FA9E9}" destId="{D867D01F-1794-5244-89C8-E0D709493795}" srcOrd="0" destOrd="0" presId="urn:microsoft.com/office/officeart/2005/8/layout/hierarchy6"/>
    <dgm:cxn modelId="{E1508C52-7CF9-4434-85A1-94E82EAF0C2C}" type="presOf" srcId="{EE388260-9CDB-3646-82AC-AC5130836304}" destId="{7753AF53-5631-6D44-82ED-E8F6433C6261}" srcOrd="1" destOrd="0" presId="urn:microsoft.com/office/officeart/2005/8/layout/hierarchy6"/>
    <dgm:cxn modelId="{74498D5D-E784-6F46-8417-A78A353E99A7}" srcId="{D245C6D0-4DFD-4C4B-BE7C-030A374517C4}" destId="{A42F41FB-2BDD-D64B-8EAE-F46CF8C623D5}" srcOrd="1" destOrd="0" parTransId="{6B3AB99A-200D-4244-9AD4-A4C37E07ED67}" sibTransId="{5838A4A0-5A92-DF49-892D-79482098DE4E}"/>
    <dgm:cxn modelId="{D654C775-3AC1-4847-B196-A3C461F2703B}" type="presOf" srcId="{2DF8AD60-6461-1E43-B477-528727B7D72B}" destId="{1490D18A-0EAC-D642-A9BC-86A93ADF642C}" srcOrd="0" destOrd="0" presId="urn:microsoft.com/office/officeart/2005/8/layout/hierarchy6"/>
    <dgm:cxn modelId="{46C95786-4050-4D9D-BF26-8C3BF13F406B}" type="presOf" srcId="{59FE791A-34BF-E741-8D3B-65E543CCFAEC}" destId="{5F12BDB8-E059-464C-B4C7-559F190D2AB4}" srcOrd="0" destOrd="0" presId="urn:microsoft.com/office/officeart/2005/8/layout/hierarchy6"/>
    <dgm:cxn modelId="{2D92C291-A8C4-444B-9158-4A2BF1AFCE17}" type="presOf" srcId="{D245C6D0-4DFD-4C4B-BE7C-030A374517C4}" destId="{A5CC380D-2514-E64C-9BC4-98EC167C2812}" srcOrd="0" destOrd="0" presId="urn:microsoft.com/office/officeart/2005/8/layout/hierarchy6"/>
    <dgm:cxn modelId="{CEF02493-1FB2-4E3A-9B5F-AC9AC21D85E4}" type="presOf" srcId="{E1DC9177-9448-F341-ADCE-498C31304707}" destId="{03A66934-635A-F24B-8971-4C36FA45856F}" srcOrd="1" destOrd="0" presId="urn:microsoft.com/office/officeart/2005/8/layout/hierarchy6"/>
    <dgm:cxn modelId="{E18FF39B-8A68-49F8-9656-83B062A992BE}" type="presOf" srcId="{BD0DB24B-6841-5548-B5FC-D400E0A9C5C6}" destId="{6265338E-7C8C-FE4F-BA1B-D8368C6B7CE0}" srcOrd="0" destOrd="0" presId="urn:microsoft.com/office/officeart/2005/8/layout/hierarchy6"/>
    <dgm:cxn modelId="{156369A0-9677-4BBB-A00F-C36AB20EF895}" type="presOf" srcId="{CAAEC33E-DD94-9049-A40D-1723146FA9E9}" destId="{4BE04A9F-09AD-6D43-AFB7-BF301EE444EC}" srcOrd="1" destOrd="0" presId="urn:microsoft.com/office/officeart/2005/8/layout/hierarchy6"/>
    <dgm:cxn modelId="{9A6B4FB0-A45B-40BF-8C08-FBCF8BA59AD9}" type="presOf" srcId="{E1DC9177-9448-F341-ADCE-498C31304707}" destId="{15EA5BBB-2367-F34D-93FE-68DA71D20BAA}" srcOrd="0" destOrd="0" presId="urn:microsoft.com/office/officeart/2005/8/layout/hierarchy6"/>
    <dgm:cxn modelId="{291351B4-F0F1-E340-B975-02B8DA8B0104}" srcId="{3CAB416C-504E-324B-B408-4A67ECEA6662}" destId="{EE388260-9CDB-3646-82AC-AC5130836304}" srcOrd="3" destOrd="0" parTransId="{877ABB39-F833-1A41-B145-B156371EA8E5}" sibTransId="{E2FFD5FF-50B8-E44F-8E47-99689448D397}"/>
    <dgm:cxn modelId="{782981B9-7D3C-46DD-89C5-9257E6971026}" type="presOf" srcId="{731ED7EA-7D4E-5940-BA7E-A15643723AF0}" destId="{5A123CD0-FCA2-AB47-AF54-EC422E12DEB2}" srcOrd="0" destOrd="0" presId="urn:microsoft.com/office/officeart/2005/8/layout/hierarchy6"/>
    <dgm:cxn modelId="{92F8D0C5-D7E3-BE40-92A2-D3543001D2C9}" srcId="{3CAB416C-504E-324B-B408-4A67ECEA6662}" destId="{E1DC9177-9448-F341-ADCE-498C31304707}" srcOrd="1" destOrd="0" parTransId="{58F18DAE-B042-D24A-87B1-552CE64DB766}" sibTransId="{55A78652-1AD6-BF44-A416-7DC2EA161B33}"/>
    <dgm:cxn modelId="{30F983D6-9705-4591-80A5-26DFFBA6D6BA}" type="presOf" srcId="{3CAB416C-504E-324B-B408-4A67ECEA6662}" destId="{4350C9B4-D853-AF4F-AE93-8A9852DBB834}" srcOrd="0" destOrd="0" presId="urn:microsoft.com/office/officeart/2005/8/layout/hierarchy6"/>
    <dgm:cxn modelId="{3C38B6EB-3418-484C-9825-1297A6C8DA9C}" srcId="{BD0DB24B-6841-5548-B5FC-D400E0A9C5C6}" destId="{D245C6D0-4DFD-4C4B-BE7C-030A374517C4}" srcOrd="0" destOrd="0" parTransId="{731ED7EA-7D4E-5940-BA7E-A15643723AF0}" sibTransId="{D149899E-7CDC-164A-B1A6-DBF9C7700A7B}"/>
    <dgm:cxn modelId="{BB40F9ED-8822-4A11-9F26-656BB0B3780A}" type="presOf" srcId="{6B3AB99A-200D-4244-9AD4-A4C37E07ED67}" destId="{6CA99593-62F9-2E4F-AC1B-5C1A622ADC4E}" srcOrd="0" destOrd="0" presId="urn:microsoft.com/office/officeart/2005/8/layout/hierarchy6"/>
    <dgm:cxn modelId="{1F711AFA-AAE5-42C4-82BD-83ED35DD533C}" type="presParOf" srcId="{4350C9B4-D853-AF4F-AE93-8A9852DBB834}" destId="{9EFF56BC-40F1-814D-A9A3-9962BBCEAEA2}" srcOrd="0" destOrd="0" presId="urn:microsoft.com/office/officeart/2005/8/layout/hierarchy6"/>
    <dgm:cxn modelId="{C2D98688-8EFF-474C-9C78-4FA52D50F9A2}" type="presParOf" srcId="{9EFF56BC-40F1-814D-A9A3-9962BBCEAEA2}" destId="{0151A829-6712-5E4C-80D1-1371A966642E}" srcOrd="0" destOrd="0" presId="urn:microsoft.com/office/officeart/2005/8/layout/hierarchy6"/>
    <dgm:cxn modelId="{FE7FB0DD-003A-46EC-B5B6-72E66508AAF3}" type="presParOf" srcId="{9EFF56BC-40F1-814D-A9A3-9962BBCEAEA2}" destId="{050D26DE-9C64-3645-9BEC-F4DCAA6431CD}" srcOrd="1" destOrd="0" presId="urn:microsoft.com/office/officeart/2005/8/layout/hierarchy6"/>
    <dgm:cxn modelId="{A87EE534-2787-4B61-9252-61785219AA1C}" type="presParOf" srcId="{050D26DE-9C64-3645-9BEC-F4DCAA6431CD}" destId="{38218C22-DA5E-F240-9DE1-240B3D1BAE79}" srcOrd="0" destOrd="0" presId="urn:microsoft.com/office/officeart/2005/8/layout/hierarchy6"/>
    <dgm:cxn modelId="{4234E7CA-D0A1-47D8-9338-B40303105695}" type="presParOf" srcId="{38218C22-DA5E-F240-9DE1-240B3D1BAE79}" destId="{6265338E-7C8C-FE4F-BA1B-D8368C6B7CE0}" srcOrd="0" destOrd="0" presId="urn:microsoft.com/office/officeart/2005/8/layout/hierarchy6"/>
    <dgm:cxn modelId="{8F110B41-5025-4E0F-99B4-2E42D33CC594}" type="presParOf" srcId="{38218C22-DA5E-F240-9DE1-240B3D1BAE79}" destId="{E904B7A2-1B9C-1E40-B0EE-05F7586356D5}" srcOrd="1" destOrd="0" presId="urn:microsoft.com/office/officeart/2005/8/layout/hierarchy6"/>
    <dgm:cxn modelId="{1F4A2468-9DC8-4260-9BAE-0FE0CC076715}" type="presParOf" srcId="{E904B7A2-1B9C-1E40-B0EE-05F7586356D5}" destId="{5A123CD0-FCA2-AB47-AF54-EC422E12DEB2}" srcOrd="0" destOrd="0" presId="urn:microsoft.com/office/officeart/2005/8/layout/hierarchy6"/>
    <dgm:cxn modelId="{B60F27F3-B8F8-43F9-B536-E2DFE76B1910}" type="presParOf" srcId="{E904B7A2-1B9C-1E40-B0EE-05F7586356D5}" destId="{CCAE002F-687D-D248-A304-A0E04E86A374}" srcOrd="1" destOrd="0" presId="urn:microsoft.com/office/officeart/2005/8/layout/hierarchy6"/>
    <dgm:cxn modelId="{84370F39-5A67-4E7E-8333-B80BB0E4A058}" type="presParOf" srcId="{CCAE002F-687D-D248-A304-A0E04E86A374}" destId="{A5CC380D-2514-E64C-9BC4-98EC167C2812}" srcOrd="0" destOrd="0" presId="urn:microsoft.com/office/officeart/2005/8/layout/hierarchy6"/>
    <dgm:cxn modelId="{ACDAE114-10B0-4159-902A-A1084AAA7D65}" type="presParOf" srcId="{CCAE002F-687D-D248-A304-A0E04E86A374}" destId="{F5653DE0-3C6C-814F-817B-75E7ED82FD0E}" srcOrd="1" destOrd="0" presId="urn:microsoft.com/office/officeart/2005/8/layout/hierarchy6"/>
    <dgm:cxn modelId="{268DA1D4-C61F-4126-9247-1964DA4ACDD0}" type="presParOf" srcId="{F5653DE0-3C6C-814F-817B-75E7ED82FD0E}" destId="{5F12BDB8-E059-464C-B4C7-559F190D2AB4}" srcOrd="0" destOrd="0" presId="urn:microsoft.com/office/officeart/2005/8/layout/hierarchy6"/>
    <dgm:cxn modelId="{A5F7CE1D-1433-4611-8104-CA2A6AAF4F6E}" type="presParOf" srcId="{F5653DE0-3C6C-814F-817B-75E7ED82FD0E}" destId="{BB28B9AA-B45F-B349-BD0D-82E9287A4D25}" srcOrd="1" destOrd="0" presId="urn:microsoft.com/office/officeart/2005/8/layout/hierarchy6"/>
    <dgm:cxn modelId="{E7018BBA-C3E1-4689-8C17-4317125CC681}" type="presParOf" srcId="{BB28B9AA-B45F-B349-BD0D-82E9287A4D25}" destId="{1490D18A-0EAC-D642-A9BC-86A93ADF642C}" srcOrd="0" destOrd="0" presId="urn:microsoft.com/office/officeart/2005/8/layout/hierarchy6"/>
    <dgm:cxn modelId="{C6D54B45-3BE8-4C2A-BD0E-558BD20C5E86}" type="presParOf" srcId="{BB28B9AA-B45F-B349-BD0D-82E9287A4D25}" destId="{14C7C135-0D0B-9E48-BE2A-DF09FFA03E87}" srcOrd="1" destOrd="0" presId="urn:microsoft.com/office/officeart/2005/8/layout/hierarchy6"/>
    <dgm:cxn modelId="{823DF425-192E-4C64-A7D9-AACAE1D1DD98}" type="presParOf" srcId="{F5653DE0-3C6C-814F-817B-75E7ED82FD0E}" destId="{6CA99593-62F9-2E4F-AC1B-5C1A622ADC4E}" srcOrd="2" destOrd="0" presId="urn:microsoft.com/office/officeart/2005/8/layout/hierarchy6"/>
    <dgm:cxn modelId="{EAD8999B-069D-4D73-8B8E-5A105FC3C17C}" type="presParOf" srcId="{F5653DE0-3C6C-814F-817B-75E7ED82FD0E}" destId="{C5371E92-CB15-9F44-AAEB-50F35B339AD0}" srcOrd="3" destOrd="0" presId="urn:microsoft.com/office/officeart/2005/8/layout/hierarchy6"/>
    <dgm:cxn modelId="{6D3D3908-357E-4C06-836A-B5200D079BB3}" type="presParOf" srcId="{C5371E92-CB15-9F44-AAEB-50F35B339AD0}" destId="{E3AA1ABB-3D8B-B240-A267-0D5192741759}" srcOrd="0" destOrd="0" presId="urn:microsoft.com/office/officeart/2005/8/layout/hierarchy6"/>
    <dgm:cxn modelId="{BF5B6CE5-DF3C-437A-960A-EA5470C8FEAA}" type="presParOf" srcId="{C5371E92-CB15-9F44-AAEB-50F35B339AD0}" destId="{E4FB8943-E1DC-884A-9916-A00C76AF69D9}" srcOrd="1" destOrd="0" presId="urn:microsoft.com/office/officeart/2005/8/layout/hierarchy6"/>
    <dgm:cxn modelId="{953FD3A9-5A26-49B7-B12A-C7BFB48EEFED}" type="presParOf" srcId="{4350C9B4-D853-AF4F-AE93-8A9852DBB834}" destId="{DF9A0471-7BF9-0B4B-B3F6-8476AFF2A485}" srcOrd="1" destOrd="0" presId="urn:microsoft.com/office/officeart/2005/8/layout/hierarchy6"/>
    <dgm:cxn modelId="{D26915EA-9A24-4175-908D-4C80E672DA0F}" type="presParOf" srcId="{DF9A0471-7BF9-0B4B-B3F6-8476AFF2A485}" destId="{8B89F40A-8BA4-374E-8AB8-CF7E8180D9B9}" srcOrd="0" destOrd="0" presId="urn:microsoft.com/office/officeart/2005/8/layout/hierarchy6"/>
    <dgm:cxn modelId="{DD7F6F9B-AC7F-4A9E-BEB8-9D2B2ED0CAF7}" type="presParOf" srcId="{8B89F40A-8BA4-374E-8AB8-CF7E8180D9B9}" destId="{15EA5BBB-2367-F34D-93FE-68DA71D20BAA}" srcOrd="0" destOrd="0" presId="urn:microsoft.com/office/officeart/2005/8/layout/hierarchy6"/>
    <dgm:cxn modelId="{A7A3BBCB-CB52-423F-B5F4-59FED62D996B}" type="presParOf" srcId="{8B89F40A-8BA4-374E-8AB8-CF7E8180D9B9}" destId="{03A66934-635A-F24B-8971-4C36FA45856F}" srcOrd="1" destOrd="0" presId="urn:microsoft.com/office/officeart/2005/8/layout/hierarchy6"/>
    <dgm:cxn modelId="{7FF1F8FB-1E44-4DA3-9B16-C8BCE05F7936}" type="presParOf" srcId="{DF9A0471-7BF9-0B4B-B3F6-8476AFF2A485}" destId="{6DA51D3A-14E2-BB4E-AD08-C10EA7EDB32A}" srcOrd="1" destOrd="0" presId="urn:microsoft.com/office/officeart/2005/8/layout/hierarchy6"/>
    <dgm:cxn modelId="{8002BB34-E859-4F64-B8DF-B1C3F4B7E465}" type="presParOf" srcId="{6DA51D3A-14E2-BB4E-AD08-C10EA7EDB32A}" destId="{A48007A4-CC86-DE4E-8B94-9C4369D813F6}" srcOrd="0" destOrd="0" presId="urn:microsoft.com/office/officeart/2005/8/layout/hierarchy6"/>
    <dgm:cxn modelId="{422B4922-E480-4FAA-A471-1DF24ED08105}" type="presParOf" srcId="{DF9A0471-7BF9-0B4B-B3F6-8476AFF2A485}" destId="{4DC7DEAD-7979-CF43-BB60-F5A23891DC62}" srcOrd="2" destOrd="0" presId="urn:microsoft.com/office/officeart/2005/8/layout/hierarchy6"/>
    <dgm:cxn modelId="{77BBAC2C-1BD6-4600-9DA0-734C6AC9232E}" type="presParOf" srcId="{4DC7DEAD-7979-CF43-BB60-F5A23891DC62}" destId="{D867D01F-1794-5244-89C8-E0D709493795}" srcOrd="0" destOrd="0" presId="urn:microsoft.com/office/officeart/2005/8/layout/hierarchy6"/>
    <dgm:cxn modelId="{8034452D-81EC-4D4C-80F6-072FC0373AD0}" type="presParOf" srcId="{4DC7DEAD-7979-CF43-BB60-F5A23891DC62}" destId="{4BE04A9F-09AD-6D43-AFB7-BF301EE444EC}" srcOrd="1" destOrd="0" presId="urn:microsoft.com/office/officeart/2005/8/layout/hierarchy6"/>
    <dgm:cxn modelId="{D2B46719-B721-4B42-9BF6-90EF8A7CF5F0}" type="presParOf" srcId="{DF9A0471-7BF9-0B4B-B3F6-8476AFF2A485}" destId="{B1C56D86-7278-1349-B33C-8B91E5C4F319}" srcOrd="3" destOrd="0" presId="urn:microsoft.com/office/officeart/2005/8/layout/hierarchy6"/>
    <dgm:cxn modelId="{2F56688A-0551-4570-889C-A07861084A97}" type="presParOf" srcId="{B1C56D86-7278-1349-B33C-8B91E5C4F319}" destId="{177456D3-8122-B440-879A-6AB7DEFD4954}" srcOrd="0" destOrd="0" presId="urn:microsoft.com/office/officeart/2005/8/layout/hierarchy6"/>
    <dgm:cxn modelId="{E984BA73-462B-4DE4-A68C-D86DB488D655}" type="presParOf" srcId="{DF9A0471-7BF9-0B4B-B3F6-8476AFF2A485}" destId="{216F6CA4-AF91-2F47-B9A4-54F2124A06DD}" srcOrd="4" destOrd="0" presId="urn:microsoft.com/office/officeart/2005/8/layout/hierarchy6"/>
    <dgm:cxn modelId="{464B5CDB-FE9D-46DE-A80B-6F57061458CF}" type="presParOf" srcId="{216F6CA4-AF91-2F47-B9A4-54F2124A06DD}" destId="{36152366-F83D-A74B-BB8A-51017CAC0E8D}" srcOrd="0" destOrd="0" presId="urn:microsoft.com/office/officeart/2005/8/layout/hierarchy6"/>
    <dgm:cxn modelId="{80F109F0-2016-4E08-8174-1ED367FC3FAD}" type="presParOf" srcId="{216F6CA4-AF91-2F47-B9A4-54F2124A06DD}" destId="{7753AF53-5631-6D44-82ED-E8F6433C6261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8F0547-7279-BF4E-BC16-2D8FAA311D49}" type="doc">
      <dgm:prSet loTypeId="urn:microsoft.com/office/officeart/2005/8/layout/pyramid2#1" loCatId="" qsTypeId="urn:microsoft.com/office/officeart/2005/8/quickstyle/simple4#2" qsCatId="simple" csTypeId="urn:microsoft.com/office/officeart/2005/8/colors/colorful3#1" csCatId="colorful" phldr="1"/>
      <dgm:spPr/>
    </dgm:pt>
    <dgm:pt modelId="{52E1DD35-F482-C848-8580-405650FA8942}">
      <dgm:prSet phldrT="[文本]"/>
      <dgm:spPr/>
      <dgm:t>
        <a:bodyPr/>
        <a:lstStyle/>
        <a:p>
          <a:r>
            <a:rPr lang="zh-CN" altLang="en-US" dirty="0"/>
            <a:t>企业实训</a:t>
          </a:r>
        </a:p>
      </dgm:t>
    </dgm:pt>
    <dgm:pt modelId="{AD1C8255-B7BD-1F49-8C95-F26DAE8C75C8}" type="parTrans" cxnId="{DBC9CE0C-43CE-8345-A857-3307675BDF42}">
      <dgm:prSet/>
      <dgm:spPr/>
      <dgm:t>
        <a:bodyPr/>
        <a:lstStyle/>
        <a:p>
          <a:endParaRPr lang="zh-CN" altLang="en-US"/>
        </a:p>
      </dgm:t>
    </dgm:pt>
    <dgm:pt modelId="{02F63581-4518-E34B-B634-F76A4EB4947D}" type="sibTrans" cxnId="{DBC9CE0C-43CE-8345-A857-3307675BDF42}">
      <dgm:prSet/>
      <dgm:spPr/>
      <dgm:t>
        <a:bodyPr/>
        <a:lstStyle/>
        <a:p>
          <a:endParaRPr lang="zh-CN" altLang="en-US"/>
        </a:p>
      </dgm:t>
    </dgm:pt>
    <dgm:pt modelId="{7C191CD8-E5A2-5643-B91B-7347EFFCA1C6}">
      <dgm:prSet phldrT="[文本]"/>
      <dgm:spPr/>
      <dgm:t>
        <a:bodyPr/>
        <a:lstStyle/>
        <a:p>
          <a:r>
            <a:rPr lang="zh-CN" altLang="en-US" dirty="0"/>
            <a:t>第二课堂 工程实践 </a:t>
          </a:r>
        </a:p>
      </dgm:t>
    </dgm:pt>
    <dgm:pt modelId="{50995452-F260-3646-B368-D9BADB46C7A8}" type="parTrans" cxnId="{FD050427-6844-2141-918C-CFD1F2AFCF5F}">
      <dgm:prSet/>
      <dgm:spPr/>
      <dgm:t>
        <a:bodyPr/>
        <a:lstStyle/>
        <a:p>
          <a:endParaRPr lang="zh-CN" altLang="en-US"/>
        </a:p>
      </dgm:t>
    </dgm:pt>
    <dgm:pt modelId="{EE540DBC-98DC-D84D-B95A-1001D781509F}" type="sibTrans" cxnId="{FD050427-6844-2141-918C-CFD1F2AFCF5F}">
      <dgm:prSet/>
      <dgm:spPr/>
      <dgm:t>
        <a:bodyPr/>
        <a:lstStyle/>
        <a:p>
          <a:endParaRPr lang="zh-CN" altLang="en-US"/>
        </a:p>
      </dgm:t>
    </dgm:pt>
    <dgm:pt modelId="{76A8FEAE-FF42-4D4D-8B32-DF7157B0BBEE}">
      <dgm:prSet phldrT="[文本]"/>
      <dgm:spPr/>
      <dgm:t>
        <a:bodyPr/>
        <a:lstStyle/>
        <a:p>
          <a:r>
            <a:rPr lang="zh-CN" altLang="en-US" dirty="0"/>
            <a:t>认知实习</a:t>
          </a:r>
        </a:p>
      </dgm:t>
    </dgm:pt>
    <dgm:pt modelId="{11FD8FEB-C587-894C-8AAB-DDF6B6370E33}" type="parTrans" cxnId="{AC4F6904-CB58-BD4D-AB55-4DDB57AE393D}">
      <dgm:prSet/>
      <dgm:spPr/>
      <dgm:t>
        <a:bodyPr/>
        <a:lstStyle/>
        <a:p>
          <a:endParaRPr lang="zh-CN" altLang="en-US"/>
        </a:p>
      </dgm:t>
    </dgm:pt>
    <dgm:pt modelId="{A6D630E0-730D-274B-B524-6C804C5228A8}" type="sibTrans" cxnId="{AC4F6904-CB58-BD4D-AB55-4DDB57AE393D}">
      <dgm:prSet/>
      <dgm:spPr/>
      <dgm:t>
        <a:bodyPr/>
        <a:lstStyle/>
        <a:p>
          <a:endParaRPr lang="zh-CN" altLang="en-US"/>
        </a:p>
      </dgm:t>
    </dgm:pt>
    <dgm:pt modelId="{3BA25E30-0D1A-A045-9FBE-9ABEF0343168}">
      <dgm:prSet phldrT="[文本]"/>
      <dgm:spPr/>
      <dgm:t>
        <a:bodyPr/>
        <a:lstStyle/>
        <a:p>
          <a:r>
            <a:rPr lang="zh-CN" altLang="en-US" dirty="0"/>
            <a:t>上机实验 课程设计 </a:t>
          </a:r>
        </a:p>
      </dgm:t>
    </dgm:pt>
    <dgm:pt modelId="{51589D63-7392-864B-9DD8-DD9EF7D626B6}" type="parTrans" cxnId="{2209C05E-EA76-3445-9094-C680CBF7FFDF}">
      <dgm:prSet/>
      <dgm:spPr/>
      <dgm:t>
        <a:bodyPr/>
        <a:lstStyle/>
        <a:p>
          <a:endParaRPr lang="zh-CN" altLang="en-US"/>
        </a:p>
      </dgm:t>
    </dgm:pt>
    <dgm:pt modelId="{27029B54-40C9-3346-A3FA-5665B966ECF8}" type="sibTrans" cxnId="{2209C05E-EA76-3445-9094-C680CBF7FFDF}">
      <dgm:prSet/>
      <dgm:spPr/>
      <dgm:t>
        <a:bodyPr/>
        <a:lstStyle/>
        <a:p>
          <a:endParaRPr lang="zh-CN" altLang="en-US"/>
        </a:p>
      </dgm:t>
    </dgm:pt>
    <dgm:pt modelId="{41CDA997-2B75-6643-B35B-3846717DB2CA}" type="pres">
      <dgm:prSet presAssocID="{308F0547-7279-BF4E-BC16-2D8FAA311D49}" presName="compositeShape" presStyleCnt="0">
        <dgm:presLayoutVars>
          <dgm:dir/>
          <dgm:resizeHandles/>
        </dgm:presLayoutVars>
      </dgm:prSet>
      <dgm:spPr/>
    </dgm:pt>
    <dgm:pt modelId="{BD7FA125-8E2E-7942-A4B3-2004EF0A5D7F}" type="pres">
      <dgm:prSet presAssocID="{308F0547-7279-BF4E-BC16-2D8FAA311D49}" presName="pyramid" presStyleLbl="node1" presStyleIdx="0" presStyleCnt="1" custLinFactNeighborX="-46153"/>
      <dgm:spPr/>
    </dgm:pt>
    <dgm:pt modelId="{B8267AF7-5F17-074C-8322-0CDE014A1DEB}" type="pres">
      <dgm:prSet presAssocID="{308F0547-7279-BF4E-BC16-2D8FAA311D49}" presName="theList" presStyleCnt="0"/>
      <dgm:spPr/>
    </dgm:pt>
    <dgm:pt modelId="{1F605851-F0CE-AD4F-8707-E307FF746995}" type="pres">
      <dgm:prSet presAssocID="{52E1DD35-F482-C848-8580-405650FA8942}" presName="aNode" presStyleLbl="fgAcc1" presStyleIdx="0" presStyleCnt="4" custLinFactNeighborX="-67286">
        <dgm:presLayoutVars>
          <dgm:bulletEnabled val="1"/>
        </dgm:presLayoutVars>
      </dgm:prSet>
      <dgm:spPr>
        <a:prstGeom prst="rect">
          <a:avLst/>
        </a:prstGeom>
      </dgm:spPr>
    </dgm:pt>
    <dgm:pt modelId="{BFC5CD6F-4AEB-D543-9D5A-BA1C9F1A7E82}" type="pres">
      <dgm:prSet presAssocID="{52E1DD35-F482-C848-8580-405650FA8942}" presName="aSpace" presStyleCnt="0"/>
      <dgm:spPr/>
    </dgm:pt>
    <dgm:pt modelId="{D4514EB7-5403-B74E-A4BF-E7E3F28D313B}" type="pres">
      <dgm:prSet presAssocID="{7C191CD8-E5A2-5643-B91B-7347EFFCA1C6}" presName="aNode" presStyleLbl="fgAcc1" presStyleIdx="1" presStyleCnt="4" custLinFactY="0" custLinFactNeighborX="-65420" custLinFactNeighborY="100000">
        <dgm:presLayoutVars>
          <dgm:bulletEnabled val="1"/>
        </dgm:presLayoutVars>
      </dgm:prSet>
      <dgm:spPr/>
    </dgm:pt>
    <dgm:pt modelId="{F16F3A74-B0BD-6C42-A5D7-9A2222CC675E}" type="pres">
      <dgm:prSet presAssocID="{7C191CD8-E5A2-5643-B91B-7347EFFCA1C6}" presName="aSpace" presStyleCnt="0"/>
      <dgm:spPr/>
    </dgm:pt>
    <dgm:pt modelId="{A738EE73-6952-3442-90C3-F3870A25B64F}" type="pres">
      <dgm:prSet presAssocID="{76A8FEAE-FF42-4D4D-8B32-DF7157B0BBEE}" presName="aNode" presStyleLbl="fgAcc1" presStyleIdx="2" presStyleCnt="4" custLinFactY="17339" custLinFactNeighborX="-65420" custLinFactNeighborY="100000">
        <dgm:presLayoutVars>
          <dgm:bulletEnabled val="1"/>
        </dgm:presLayoutVars>
      </dgm:prSet>
      <dgm:spPr/>
    </dgm:pt>
    <dgm:pt modelId="{D4019117-698E-AD46-8CC5-AE3321351CA5}" type="pres">
      <dgm:prSet presAssocID="{76A8FEAE-FF42-4D4D-8B32-DF7157B0BBEE}" presName="aSpace" presStyleCnt="0"/>
      <dgm:spPr/>
    </dgm:pt>
    <dgm:pt modelId="{3780EFE5-569B-D249-92F4-17C0B01B2A09}" type="pres">
      <dgm:prSet presAssocID="{3BA25E30-0D1A-A045-9FBE-9ABEF0343168}" presName="aNode" presStyleLbl="fgAcc1" presStyleIdx="3" presStyleCnt="4" custLinFactY="34679" custLinFactNeighborX="-65420" custLinFactNeighborY="100000">
        <dgm:presLayoutVars>
          <dgm:bulletEnabled val="1"/>
        </dgm:presLayoutVars>
      </dgm:prSet>
      <dgm:spPr/>
    </dgm:pt>
    <dgm:pt modelId="{196B5E2C-7F52-DC46-BBAF-622159446E85}" type="pres">
      <dgm:prSet presAssocID="{3BA25E30-0D1A-A045-9FBE-9ABEF0343168}" presName="aSpace" presStyleCnt="0"/>
      <dgm:spPr/>
    </dgm:pt>
  </dgm:ptLst>
  <dgm:cxnLst>
    <dgm:cxn modelId="{AC4F6904-CB58-BD4D-AB55-4DDB57AE393D}" srcId="{308F0547-7279-BF4E-BC16-2D8FAA311D49}" destId="{76A8FEAE-FF42-4D4D-8B32-DF7157B0BBEE}" srcOrd="2" destOrd="0" parTransId="{11FD8FEB-C587-894C-8AAB-DDF6B6370E33}" sibTransId="{A6D630E0-730D-274B-B524-6C804C5228A8}"/>
    <dgm:cxn modelId="{DBC9CE0C-43CE-8345-A857-3307675BDF42}" srcId="{308F0547-7279-BF4E-BC16-2D8FAA311D49}" destId="{52E1DD35-F482-C848-8580-405650FA8942}" srcOrd="0" destOrd="0" parTransId="{AD1C8255-B7BD-1F49-8C95-F26DAE8C75C8}" sibTransId="{02F63581-4518-E34B-B634-F76A4EB4947D}"/>
    <dgm:cxn modelId="{B38E6726-D56E-47C7-8DFA-87536E7D5DDE}" type="presOf" srcId="{308F0547-7279-BF4E-BC16-2D8FAA311D49}" destId="{41CDA997-2B75-6643-B35B-3846717DB2CA}" srcOrd="0" destOrd="0" presId="urn:microsoft.com/office/officeart/2005/8/layout/pyramid2#1"/>
    <dgm:cxn modelId="{FD050427-6844-2141-918C-CFD1F2AFCF5F}" srcId="{308F0547-7279-BF4E-BC16-2D8FAA311D49}" destId="{7C191CD8-E5A2-5643-B91B-7347EFFCA1C6}" srcOrd="1" destOrd="0" parTransId="{50995452-F260-3646-B368-D9BADB46C7A8}" sibTransId="{EE540DBC-98DC-D84D-B95A-1001D781509F}"/>
    <dgm:cxn modelId="{AB09142A-B415-408E-92F5-91E481821F5B}" type="presOf" srcId="{76A8FEAE-FF42-4D4D-8B32-DF7157B0BBEE}" destId="{A738EE73-6952-3442-90C3-F3870A25B64F}" srcOrd="0" destOrd="0" presId="urn:microsoft.com/office/officeart/2005/8/layout/pyramid2#1"/>
    <dgm:cxn modelId="{2209C05E-EA76-3445-9094-C680CBF7FFDF}" srcId="{308F0547-7279-BF4E-BC16-2D8FAA311D49}" destId="{3BA25E30-0D1A-A045-9FBE-9ABEF0343168}" srcOrd="3" destOrd="0" parTransId="{51589D63-7392-864B-9DD8-DD9EF7D626B6}" sibTransId="{27029B54-40C9-3346-A3FA-5665B966ECF8}"/>
    <dgm:cxn modelId="{C05E7596-D562-418C-96FB-D0F80F7FE724}" type="presOf" srcId="{3BA25E30-0D1A-A045-9FBE-9ABEF0343168}" destId="{3780EFE5-569B-D249-92F4-17C0B01B2A09}" srcOrd="0" destOrd="0" presId="urn:microsoft.com/office/officeart/2005/8/layout/pyramid2#1"/>
    <dgm:cxn modelId="{F699539E-03D5-4DDA-AB53-7F80742AEEE1}" type="presOf" srcId="{52E1DD35-F482-C848-8580-405650FA8942}" destId="{1F605851-F0CE-AD4F-8707-E307FF746995}" srcOrd="0" destOrd="0" presId="urn:microsoft.com/office/officeart/2005/8/layout/pyramid2#1"/>
    <dgm:cxn modelId="{86B842B0-CFFC-4E99-931F-3A776977D972}" type="presOf" srcId="{7C191CD8-E5A2-5643-B91B-7347EFFCA1C6}" destId="{D4514EB7-5403-B74E-A4BF-E7E3F28D313B}" srcOrd="0" destOrd="0" presId="urn:microsoft.com/office/officeart/2005/8/layout/pyramid2#1"/>
    <dgm:cxn modelId="{CF4B68E5-F9F7-4A05-92C4-B0C100E36E72}" type="presParOf" srcId="{41CDA997-2B75-6643-B35B-3846717DB2CA}" destId="{BD7FA125-8E2E-7942-A4B3-2004EF0A5D7F}" srcOrd="0" destOrd="0" presId="urn:microsoft.com/office/officeart/2005/8/layout/pyramid2#1"/>
    <dgm:cxn modelId="{2D50329D-EFF3-46B0-9E6F-9117CB51C222}" type="presParOf" srcId="{41CDA997-2B75-6643-B35B-3846717DB2CA}" destId="{B8267AF7-5F17-074C-8322-0CDE014A1DEB}" srcOrd="1" destOrd="0" presId="urn:microsoft.com/office/officeart/2005/8/layout/pyramid2#1"/>
    <dgm:cxn modelId="{C874DAAC-172C-4FFD-9487-BE78862F5226}" type="presParOf" srcId="{B8267AF7-5F17-074C-8322-0CDE014A1DEB}" destId="{1F605851-F0CE-AD4F-8707-E307FF746995}" srcOrd="0" destOrd="0" presId="urn:microsoft.com/office/officeart/2005/8/layout/pyramid2#1"/>
    <dgm:cxn modelId="{B05B4E8F-63DF-48ED-802B-5A2AC693F144}" type="presParOf" srcId="{B8267AF7-5F17-074C-8322-0CDE014A1DEB}" destId="{BFC5CD6F-4AEB-D543-9D5A-BA1C9F1A7E82}" srcOrd="1" destOrd="0" presId="urn:microsoft.com/office/officeart/2005/8/layout/pyramid2#1"/>
    <dgm:cxn modelId="{E4385834-23C8-44E4-BA8B-21FE0FDE2E0D}" type="presParOf" srcId="{B8267AF7-5F17-074C-8322-0CDE014A1DEB}" destId="{D4514EB7-5403-B74E-A4BF-E7E3F28D313B}" srcOrd="2" destOrd="0" presId="urn:microsoft.com/office/officeart/2005/8/layout/pyramid2#1"/>
    <dgm:cxn modelId="{8F0B8348-38AE-4123-BA33-20C8DA4F5BFA}" type="presParOf" srcId="{B8267AF7-5F17-074C-8322-0CDE014A1DEB}" destId="{F16F3A74-B0BD-6C42-A5D7-9A2222CC675E}" srcOrd="3" destOrd="0" presId="urn:microsoft.com/office/officeart/2005/8/layout/pyramid2#1"/>
    <dgm:cxn modelId="{9200D4F4-9C88-4D16-B848-4561E7EAEDF2}" type="presParOf" srcId="{B8267AF7-5F17-074C-8322-0CDE014A1DEB}" destId="{A738EE73-6952-3442-90C3-F3870A25B64F}" srcOrd="4" destOrd="0" presId="urn:microsoft.com/office/officeart/2005/8/layout/pyramid2#1"/>
    <dgm:cxn modelId="{6DA5ED98-CC0A-4432-A2A5-D428540DE27F}" type="presParOf" srcId="{B8267AF7-5F17-074C-8322-0CDE014A1DEB}" destId="{D4019117-698E-AD46-8CC5-AE3321351CA5}" srcOrd="5" destOrd="0" presId="urn:microsoft.com/office/officeart/2005/8/layout/pyramid2#1"/>
    <dgm:cxn modelId="{F8696C8F-75B9-43BA-8EC0-D373CCEF2600}" type="presParOf" srcId="{B8267AF7-5F17-074C-8322-0CDE014A1DEB}" destId="{3780EFE5-569B-D249-92F4-17C0B01B2A09}" srcOrd="6" destOrd="0" presId="urn:microsoft.com/office/officeart/2005/8/layout/pyramid2#1"/>
    <dgm:cxn modelId="{F209B3A5-EFFD-4D97-BC7A-A3DC48DA65E9}" type="presParOf" srcId="{B8267AF7-5F17-074C-8322-0CDE014A1DEB}" destId="{196B5E2C-7F52-DC46-BBAF-622159446E85}" srcOrd="7" destOrd="0" presId="urn:microsoft.com/office/officeart/2005/8/layout/pyramid2#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152366-F83D-A74B-BB8A-51017CAC0E8D}">
      <dsp:nvSpPr>
        <dsp:cNvPr id="0" name=""/>
        <dsp:cNvSpPr/>
      </dsp:nvSpPr>
      <dsp:spPr>
        <a:xfrm>
          <a:off x="478277" y="2532720"/>
          <a:ext cx="7108341" cy="1085200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/>
            <a:t>技术平台层</a:t>
          </a:r>
        </a:p>
      </dsp:txBody>
      <dsp:txXfrm>
        <a:off x="478277" y="2532720"/>
        <a:ext cx="2132502" cy="1085200"/>
      </dsp:txXfrm>
    </dsp:sp>
    <dsp:sp modelId="{D867D01F-1794-5244-89C8-E0D709493795}">
      <dsp:nvSpPr>
        <dsp:cNvPr id="0" name=""/>
        <dsp:cNvSpPr/>
      </dsp:nvSpPr>
      <dsp:spPr>
        <a:xfrm>
          <a:off x="478277" y="1194778"/>
          <a:ext cx="7108341" cy="1085200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/>
            <a:t>  应用层</a:t>
          </a:r>
        </a:p>
      </dsp:txBody>
      <dsp:txXfrm>
        <a:off x="478277" y="1194778"/>
        <a:ext cx="2132502" cy="1085200"/>
      </dsp:txXfrm>
    </dsp:sp>
    <dsp:sp modelId="{15EA5BBB-2367-F34D-93FE-68DA71D20BAA}">
      <dsp:nvSpPr>
        <dsp:cNvPr id="0" name=""/>
        <dsp:cNvSpPr/>
      </dsp:nvSpPr>
      <dsp:spPr>
        <a:xfrm>
          <a:off x="478277" y="0"/>
          <a:ext cx="7108341" cy="1085200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/>
            <a:t>  管理层</a:t>
          </a:r>
        </a:p>
      </dsp:txBody>
      <dsp:txXfrm>
        <a:off x="478277" y="0"/>
        <a:ext cx="2132502" cy="1085200"/>
      </dsp:txXfrm>
    </dsp:sp>
    <dsp:sp modelId="{6265338E-7C8C-FE4F-BA1B-D8368C6B7CE0}">
      <dsp:nvSpPr>
        <dsp:cNvPr id="0" name=""/>
        <dsp:cNvSpPr/>
      </dsp:nvSpPr>
      <dsp:spPr>
        <a:xfrm>
          <a:off x="4129020" y="0"/>
          <a:ext cx="1797190" cy="9096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项目经理 </a:t>
          </a:r>
        </a:p>
      </dsp:txBody>
      <dsp:txXfrm>
        <a:off x="4155663" y="26643"/>
        <a:ext cx="1743904" cy="856377"/>
      </dsp:txXfrm>
    </dsp:sp>
    <dsp:sp modelId="{5A123CD0-FCA2-AB47-AF54-EC422E12DEB2}">
      <dsp:nvSpPr>
        <dsp:cNvPr id="0" name=""/>
        <dsp:cNvSpPr/>
      </dsp:nvSpPr>
      <dsp:spPr>
        <a:xfrm>
          <a:off x="4981895" y="909663"/>
          <a:ext cx="91440" cy="37777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7777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CC380D-2514-E64C-9BC4-98EC167C2812}">
      <dsp:nvSpPr>
        <dsp:cNvPr id="0" name=""/>
        <dsp:cNvSpPr/>
      </dsp:nvSpPr>
      <dsp:spPr>
        <a:xfrm>
          <a:off x="4345368" y="1287441"/>
          <a:ext cx="1364495" cy="9096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1800" b="1" kern="1200" dirty="0"/>
            <a:t>应用开发工程师</a:t>
          </a:r>
        </a:p>
      </dsp:txBody>
      <dsp:txXfrm>
        <a:off x="4372011" y="1314084"/>
        <a:ext cx="1311209" cy="856377"/>
      </dsp:txXfrm>
    </dsp:sp>
    <dsp:sp modelId="{5F12BDB8-E059-464C-B4C7-559F190D2AB4}">
      <dsp:nvSpPr>
        <dsp:cNvPr id="0" name=""/>
        <dsp:cNvSpPr/>
      </dsp:nvSpPr>
      <dsp:spPr>
        <a:xfrm>
          <a:off x="4140693" y="2197105"/>
          <a:ext cx="886921" cy="441978"/>
        </a:xfrm>
        <a:custGeom>
          <a:avLst/>
          <a:gdLst/>
          <a:ahLst/>
          <a:cxnLst/>
          <a:rect l="0" t="0" r="0" b="0"/>
          <a:pathLst>
            <a:path>
              <a:moveTo>
                <a:pt x="886921" y="0"/>
              </a:moveTo>
              <a:lnTo>
                <a:pt x="886921" y="220989"/>
              </a:lnTo>
              <a:lnTo>
                <a:pt x="0" y="220989"/>
              </a:lnTo>
              <a:lnTo>
                <a:pt x="0" y="441978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90D18A-0EAC-D642-A9BC-86A93ADF642C}">
      <dsp:nvSpPr>
        <dsp:cNvPr id="0" name=""/>
        <dsp:cNvSpPr/>
      </dsp:nvSpPr>
      <dsp:spPr>
        <a:xfrm>
          <a:off x="3458446" y="2639083"/>
          <a:ext cx="1364495" cy="9096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1800" b="1" kern="1200" dirty="0"/>
            <a:t>人工智能算法工程师</a:t>
          </a:r>
        </a:p>
      </dsp:txBody>
      <dsp:txXfrm>
        <a:off x="3485089" y="2665726"/>
        <a:ext cx="1311209" cy="856377"/>
      </dsp:txXfrm>
    </dsp:sp>
    <dsp:sp modelId="{6CA99593-62F9-2E4F-AC1B-5C1A622ADC4E}">
      <dsp:nvSpPr>
        <dsp:cNvPr id="0" name=""/>
        <dsp:cNvSpPr/>
      </dsp:nvSpPr>
      <dsp:spPr>
        <a:xfrm>
          <a:off x="5027615" y="2197105"/>
          <a:ext cx="886921" cy="4419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989"/>
              </a:lnTo>
              <a:lnTo>
                <a:pt x="886921" y="220989"/>
              </a:lnTo>
              <a:lnTo>
                <a:pt x="886921" y="441978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AA1ABB-3D8B-B240-A267-0D5192741759}">
      <dsp:nvSpPr>
        <dsp:cNvPr id="0" name=""/>
        <dsp:cNvSpPr/>
      </dsp:nvSpPr>
      <dsp:spPr>
        <a:xfrm>
          <a:off x="5232290" y="2639083"/>
          <a:ext cx="1364495" cy="90966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zh-CN" altLang="en-US" sz="1800" b="1" kern="1200" dirty="0"/>
            <a:t>人工智能系统工程师</a:t>
          </a:r>
        </a:p>
      </dsp:txBody>
      <dsp:txXfrm>
        <a:off x="5258933" y="2665726"/>
        <a:ext cx="1311209" cy="8563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7FA125-8E2E-7942-A4B3-2004EF0A5D7F}">
      <dsp:nvSpPr>
        <dsp:cNvPr id="0" name=""/>
        <dsp:cNvSpPr/>
      </dsp:nvSpPr>
      <dsp:spPr>
        <a:xfrm>
          <a:off x="647380" y="0"/>
          <a:ext cx="3369974" cy="3369974"/>
        </a:xfrm>
        <a:prstGeom prst="triangl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F605851-F0CE-AD4F-8707-E307FF746995}">
      <dsp:nvSpPr>
        <dsp:cNvPr id="0" name=""/>
        <dsp:cNvSpPr/>
      </dsp:nvSpPr>
      <dsp:spPr>
        <a:xfrm>
          <a:off x="2413823" y="337326"/>
          <a:ext cx="2190483" cy="5989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企业实训</a:t>
          </a:r>
        </a:p>
      </dsp:txBody>
      <dsp:txXfrm>
        <a:off x="2413823" y="337326"/>
        <a:ext cx="2190483" cy="598960"/>
      </dsp:txXfrm>
    </dsp:sp>
    <dsp:sp modelId="{D4514EB7-5403-B74E-A4BF-E7E3F28D313B}">
      <dsp:nvSpPr>
        <dsp:cNvPr id="0" name=""/>
        <dsp:cNvSpPr/>
      </dsp:nvSpPr>
      <dsp:spPr>
        <a:xfrm>
          <a:off x="2454697" y="1086026"/>
          <a:ext cx="2190483" cy="5989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3750088"/>
              <a:satOff val="-5627"/>
              <a:lumOff val="-91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第二课堂 工程实践 </a:t>
          </a:r>
        </a:p>
      </dsp:txBody>
      <dsp:txXfrm>
        <a:off x="2454697" y="1086026"/>
        <a:ext cx="2190483" cy="598960"/>
      </dsp:txXfrm>
    </dsp:sp>
    <dsp:sp modelId="{A738EE73-6952-3442-90C3-F3870A25B64F}">
      <dsp:nvSpPr>
        <dsp:cNvPr id="0" name=""/>
        <dsp:cNvSpPr/>
      </dsp:nvSpPr>
      <dsp:spPr>
        <a:xfrm>
          <a:off x="2454697" y="1863710"/>
          <a:ext cx="2190483" cy="5989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7500176"/>
              <a:satOff val="-11253"/>
              <a:lumOff val="-183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认知实习</a:t>
          </a:r>
        </a:p>
      </dsp:txBody>
      <dsp:txXfrm>
        <a:off x="2454697" y="1863710"/>
        <a:ext cx="2190483" cy="598960"/>
      </dsp:txXfrm>
    </dsp:sp>
    <dsp:sp modelId="{3780EFE5-569B-D249-92F4-17C0B01B2A09}">
      <dsp:nvSpPr>
        <dsp:cNvPr id="0" name=""/>
        <dsp:cNvSpPr/>
      </dsp:nvSpPr>
      <dsp:spPr>
        <a:xfrm>
          <a:off x="2454697" y="2641400"/>
          <a:ext cx="2190483" cy="598960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上机实验 课程设计 </a:t>
          </a:r>
        </a:p>
      </dsp:txBody>
      <dsp:txXfrm>
        <a:off x="2454697" y="2641400"/>
        <a:ext cx="2190483" cy="598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1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72713A59-E9CD-40ED-839E-945B91988F0D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536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6388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vert="horz" lIns="91434" tIns="45717" rIns="91434" bIns="45717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30820CF-B880-4189-942D-D702A7CBA730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2025/8/13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lIns="91434" tIns="45717" rIns="91434" bIns="45717" rtlCol="0" anchor="ctr"/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pPr lvl="0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‹#›</a:t>
            </a:fld>
            <a:endParaRPr lang="zh-CN" altLang="en-US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32" name="图片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3508375"/>
            <a:ext cx="9144000" cy="1368425"/>
          </a:xfrm>
          <a:prstGeom prst="rect">
            <a:avLst/>
          </a:prstGeom>
          <a:solidFill>
            <a:srgbClr val="2D5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9750" y="1373188"/>
            <a:ext cx="7777163" cy="622300"/>
          </a:xfrm>
          <a:prstGeom prst="rect">
            <a:avLst/>
          </a:prstGeom>
          <a:noFill/>
        </p:spPr>
        <p:txBody>
          <a:bodyPr wrap="square" lIns="68558" tIns="34280" rIns="68558" bIns="34280" rtlCol="0">
            <a:spAutoFit/>
          </a:bodyPr>
          <a:lstStyle>
            <a:defPPr>
              <a:defRPr lang="zh-CN"/>
            </a:defPPr>
            <a:lvl1pPr>
              <a:defRPr sz="5000" b="1">
                <a:solidFill>
                  <a:schemeClr val="bg1"/>
                </a:solidFill>
                <a:latin typeface="+mn-ea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智能科学与技术专业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3713" y="3867150"/>
            <a:ext cx="5903913" cy="377825"/>
          </a:xfrm>
          <a:prstGeom prst="rect">
            <a:avLst/>
          </a:prstGeom>
          <a:noFill/>
        </p:spPr>
        <p:txBody>
          <a:bodyPr wrap="square" lIns="68558" tIns="34280" rIns="68558" bIns="34280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合肥学院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slow" advTm="3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>
          <a:xfrm>
            <a:off x="457200" y="384536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专业背景</a:t>
            </a:r>
          </a:p>
        </p:txBody>
      </p:sp>
      <p:sp>
        <p:nvSpPr>
          <p:cNvPr id="3075" name="内容占位符 2"/>
          <p:cNvSpPr>
            <a:spLocks noGrp="1"/>
          </p:cNvSpPr>
          <p:nvPr>
            <p:ph idx="1"/>
          </p:nvPr>
        </p:nvSpPr>
        <p:spPr>
          <a:xfrm>
            <a:off x="177800" y="1058863"/>
            <a:ext cx="8715375" cy="777875"/>
          </a:xfrm>
          <a:ln/>
        </p:spPr>
        <p:txBody>
          <a:bodyPr vert="horz" wrap="square" lIns="91434" tIns="45717" rIns="91434" bIns="45717" anchor="t" anchorCtr="0"/>
          <a:lstStyle/>
          <a:p>
            <a:pPr marL="0" indent="0" algn="just">
              <a:buNone/>
            </a:pP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当前新一轮科技革命和产业变革的浪潮下，“人工智能”正在全球范围内蓬勃兴起，成为推动技术和产业持续变革的内驱力，并逐步渗透到社会生活和经济发展的各方面。</a:t>
            </a:r>
          </a:p>
        </p:txBody>
      </p:sp>
      <p:cxnSp>
        <p:nvCxnSpPr>
          <p:cNvPr id="5" name="直接连接符 6"/>
          <p:cNvCxnSpPr>
            <a:cxnSpLocks noChangeShapeType="1"/>
          </p:cNvCxnSpPr>
          <p:nvPr/>
        </p:nvCxnSpPr>
        <p:spPr bwMode="auto">
          <a:xfrm>
            <a:off x="560388" y="2136775"/>
            <a:ext cx="1512888" cy="0"/>
          </a:xfrm>
          <a:prstGeom prst="line">
            <a:avLst/>
          </a:prstGeom>
          <a:noFill/>
          <a:ln w="44450">
            <a:solidFill>
              <a:srgbClr val="584650"/>
            </a:solidFill>
            <a:round/>
          </a:ln>
          <a:effectLst>
            <a:outerShdw blurRad="50800" dist="38100" dir="18900000" algn="bl" rotWithShape="0">
              <a:srgbClr val="808080">
                <a:alpha val="39999"/>
              </a:srgbClr>
            </a:outerShdw>
          </a:effectLst>
        </p:spPr>
      </p:cxnSp>
      <p:cxnSp>
        <p:nvCxnSpPr>
          <p:cNvPr id="6" name="直接连接符 8"/>
          <p:cNvCxnSpPr>
            <a:cxnSpLocks noChangeShapeType="1"/>
          </p:cNvCxnSpPr>
          <p:nvPr/>
        </p:nvCxnSpPr>
        <p:spPr bwMode="auto">
          <a:xfrm>
            <a:off x="2073275" y="2136775"/>
            <a:ext cx="1582738" cy="0"/>
          </a:xfrm>
          <a:prstGeom prst="line">
            <a:avLst/>
          </a:prstGeom>
          <a:noFill/>
          <a:ln w="44450">
            <a:solidFill>
              <a:srgbClr val="CB7151"/>
            </a:solidFill>
            <a:round/>
          </a:ln>
          <a:effectLst>
            <a:outerShdw blurRad="50800" dist="38100" dir="18900000" algn="bl" rotWithShape="0">
              <a:srgbClr val="808080">
                <a:alpha val="39999"/>
              </a:srgbClr>
            </a:outerShdw>
          </a:effectLst>
        </p:spPr>
      </p:cxnSp>
      <p:cxnSp>
        <p:nvCxnSpPr>
          <p:cNvPr id="7" name="直接连接符 9"/>
          <p:cNvCxnSpPr>
            <a:cxnSpLocks noChangeShapeType="1"/>
          </p:cNvCxnSpPr>
          <p:nvPr/>
        </p:nvCxnSpPr>
        <p:spPr bwMode="auto">
          <a:xfrm>
            <a:off x="3706813" y="2151063"/>
            <a:ext cx="1657350" cy="0"/>
          </a:xfrm>
          <a:prstGeom prst="line">
            <a:avLst/>
          </a:prstGeom>
          <a:noFill/>
          <a:ln w="44450">
            <a:solidFill>
              <a:srgbClr val="C9D76F"/>
            </a:solidFill>
            <a:round/>
          </a:ln>
          <a:effectLst>
            <a:outerShdw blurRad="50800" dist="38100" dir="18900000" algn="bl" rotWithShape="0">
              <a:srgbClr val="808080">
                <a:alpha val="39999"/>
              </a:srgbClr>
            </a:outerShdw>
          </a:effectLst>
        </p:spPr>
      </p:cxnSp>
      <p:cxnSp>
        <p:nvCxnSpPr>
          <p:cNvPr id="8" name="直接连接符 10"/>
          <p:cNvCxnSpPr>
            <a:cxnSpLocks noChangeShapeType="1"/>
          </p:cNvCxnSpPr>
          <p:nvPr/>
        </p:nvCxnSpPr>
        <p:spPr bwMode="auto">
          <a:xfrm>
            <a:off x="5313363" y="2136775"/>
            <a:ext cx="1697038" cy="0"/>
          </a:xfrm>
          <a:prstGeom prst="line">
            <a:avLst/>
          </a:prstGeom>
          <a:noFill/>
          <a:ln w="44450">
            <a:solidFill>
              <a:srgbClr val="B1CBB4"/>
            </a:solidFill>
            <a:round/>
          </a:ln>
          <a:effectLst>
            <a:outerShdw blurRad="50800" dist="38100" dir="18900000" algn="bl" rotWithShape="0">
              <a:srgbClr val="808080">
                <a:alpha val="39999"/>
              </a:srgbClr>
            </a:outerShdw>
          </a:effectLst>
        </p:spPr>
      </p:cxnSp>
      <p:pic>
        <p:nvPicPr>
          <p:cNvPr id="3080" name="Picture 3"/>
          <p:cNvPicPr>
            <a:picLocks noChangeAspect="1"/>
          </p:cNvPicPr>
          <p:nvPr/>
        </p:nvPicPr>
        <p:blipFill>
          <a:blip r:embed="rId3"/>
          <a:srcRect t="2766" r="57680" b="7205"/>
          <a:stretch>
            <a:fillRect/>
          </a:stretch>
        </p:blipFill>
        <p:spPr>
          <a:xfrm>
            <a:off x="3509963" y="2066925"/>
            <a:ext cx="112712" cy="168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1" name="Picture 3"/>
          <p:cNvPicPr>
            <a:picLocks noChangeAspect="1"/>
          </p:cNvPicPr>
          <p:nvPr/>
        </p:nvPicPr>
        <p:blipFill>
          <a:blip r:embed="rId3"/>
          <a:srcRect t="2766" r="57680" b="7205"/>
          <a:stretch>
            <a:fillRect/>
          </a:stretch>
        </p:blipFill>
        <p:spPr>
          <a:xfrm>
            <a:off x="2073275" y="2006600"/>
            <a:ext cx="112713" cy="16859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82" name="Picture 3"/>
          <p:cNvPicPr>
            <a:picLocks noChangeAspect="1"/>
          </p:cNvPicPr>
          <p:nvPr/>
        </p:nvPicPr>
        <p:blipFill>
          <a:blip r:embed="rId3"/>
          <a:srcRect t="2766" r="57680" b="7205"/>
          <a:stretch>
            <a:fillRect/>
          </a:stretch>
        </p:blipFill>
        <p:spPr>
          <a:xfrm>
            <a:off x="5197475" y="2066925"/>
            <a:ext cx="112713" cy="168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/>
        </p:nvSpPr>
        <p:spPr>
          <a:xfrm>
            <a:off x="701556" y="2246679"/>
            <a:ext cx="1263166" cy="61555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5846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2</a:t>
            </a:r>
            <a:r>
              <a:rPr kumimoji="0" lang="en-US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58465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016</a:t>
            </a:r>
            <a:endParaRPr kumimoji="0" lang="zh-CN" altLang="en-US" sz="4000" b="1" i="0" u="none" strike="noStrike" kern="1200" cap="all" spc="0" normalizeH="0" baseline="0" noProof="0" dirty="0">
              <a:ln w="9000" cmpd="sng">
                <a:noFill/>
                <a:prstDash val="solid"/>
              </a:ln>
              <a:solidFill>
                <a:srgbClr val="58465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方正粗倩简体" pitchFamily="65" charset="-122"/>
              <a:ea typeface="方正粗倩简体" pitchFamily="65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31402" y="2203082"/>
            <a:ext cx="144783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CB7151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2</a:t>
            </a:r>
            <a:r>
              <a:rPr kumimoji="0" lang="en-US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CB7151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017</a:t>
            </a:r>
            <a:endParaRPr kumimoji="0" lang="zh-CN" altLang="en-US" sz="4000" b="1" i="0" u="none" strike="noStrike" kern="1200" cap="all" spc="0" normalizeH="0" baseline="0" noProof="0" dirty="0">
              <a:ln w="9000" cmpd="sng">
                <a:noFill/>
                <a:prstDash val="solid"/>
              </a:ln>
              <a:solidFill>
                <a:srgbClr val="CB7151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方正粗倩简体" pitchFamily="65" charset="-122"/>
              <a:ea typeface="方正粗倩简体" pitchFamily="65" charset="-122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666165" y="2263696"/>
            <a:ext cx="144783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C9D76F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2</a:t>
            </a:r>
            <a:r>
              <a:rPr kumimoji="0" lang="en-US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C9D76F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018</a:t>
            </a:r>
            <a:endParaRPr kumimoji="0" lang="zh-CN" altLang="en-US" sz="4000" b="1" i="0" u="none" strike="noStrike" kern="1200" cap="all" spc="0" normalizeH="0" baseline="0" noProof="0" dirty="0">
              <a:ln w="9000" cmpd="sng">
                <a:noFill/>
                <a:prstDash val="solid"/>
              </a:ln>
              <a:solidFill>
                <a:srgbClr val="C9D76F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方正粗倩简体" pitchFamily="65" charset="-122"/>
              <a:ea typeface="方正粗倩简体" pitchFamily="65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510204" y="2203082"/>
            <a:ext cx="144783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B1CBB4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2</a:t>
            </a:r>
            <a:r>
              <a:rPr kumimoji="0" lang="en-US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B1CBB4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019</a:t>
            </a:r>
            <a:endParaRPr kumimoji="0" lang="zh-CN" altLang="en-US" sz="4000" b="1" i="0" u="none" strike="noStrike" kern="1200" cap="all" spc="0" normalizeH="0" baseline="0" noProof="0" dirty="0">
              <a:ln w="9000" cmpd="sng">
                <a:noFill/>
                <a:prstDash val="solid"/>
              </a:ln>
              <a:solidFill>
                <a:srgbClr val="B1CBB4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方正粗倩简体" pitchFamily="65" charset="-122"/>
              <a:ea typeface="方正粗倩简体" pitchFamily="65" charset="-122"/>
              <a:cs typeface="+mn-cs"/>
            </a:endParaRPr>
          </a:p>
        </p:txBody>
      </p:sp>
      <p:sp>
        <p:nvSpPr>
          <p:cNvPr id="3087" name="TextBox 27"/>
          <p:cNvSpPr txBox="1"/>
          <p:nvPr/>
        </p:nvSpPr>
        <p:spPr>
          <a:xfrm>
            <a:off x="555625" y="2932113"/>
            <a:ext cx="162560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《</a:t>
            </a:r>
            <a:r>
              <a:rPr lang="zh-CN" alt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“互联网</a:t>
            </a:r>
            <a:r>
              <a:rPr lang="en-US" altLang="zh-CN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+”</a:t>
            </a:r>
            <a:r>
              <a:rPr lang="zh-CN" alt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人工智能三年行动实施方案</a:t>
            </a:r>
            <a:r>
              <a:rPr lang="en-US" altLang="zh-CN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》</a:t>
            </a:r>
            <a:r>
              <a:rPr lang="zh-CN" alt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提出重点培育发展人工智能新兴产业。</a:t>
            </a:r>
          </a:p>
        </p:txBody>
      </p:sp>
      <p:sp>
        <p:nvSpPr>
          <p:cNvPr id="3088" name="TextBox 28"/>
          <p:cNvSpPr txBox="1"/>
          <p:nvPr/>
        </p:nvSpPr>
        <p:spPr>
          <a:xfrm>
            <a:off x="2065338" y="2922588"/>
            <a:ext cx="1727200" cy="2170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《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促进新一代人工智能 产业发展三年行动计划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(2018-2020 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年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) 》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 中表明：促进人工智能产业发展，提升制造业 智能化水平，推动人工智能和实体经济深度融合。</a:t>
            </a:r>
          </a:p>
        </p:txBody>
      </p:sp>
      <p:sp>
        <p:nvSpPr>
          <p:cNvPr id="3089" name="TextBox 29"/>
          <p:cNvSpPr txBox="1"/>
          <p:nvPr/>
        </p:nvSpPr>
        <p:spPr>
          <a:xfrm>
            <a:off x="3695700" y="2971800"/>
            <a:ext cx="1655763" cy="19383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zh-CN" alt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教育部印发</a:t>
            </a:r>
            <a:r>
              <a:rPr lang="en-US" altLang="zh-CN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《</a:t>
            </a:r>
            <a:r>
              <a:rPr lang="zh-CN" alt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高等 学校人工智能创新行动计划</a:t>
            </a:r>
            <a:r>
              <a:rPr lang="en-US" altLang="zh-CN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》</a:t>
            </a:r>
            <a:r>
              <a:rPr lang="zh-CN" altLang="en-US" sz="15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的通知提出推进“新工科”建设目标，完善人工智能领域多主体协同育人机制。</a:t>
            </a:r>
            <a:endParaRPr lang="zh-CN" altLang="en-US" sz="1500" dirty="0">
              <a:latin typeface="微软雅黑" panose="020B0503020204020204" pitchFamily="34" charset="-122"/>
              <a:ea typeface="微软雅黑" panose="020B0503020204020204" pitchFamily="34" charset="-122"/>
              <a:sym typeface="Calibri" panose="020F0502020204030204" pitchFamily="34" charset="0"/>
            </a:endParaRPr>
          </a:p>
        </p:txBody>
      </p:sp>
      <p:cxnSp>
        <p:nvCxnSpPr>
          <p:cNvPr id="26" name="直接连接符 10"/>
          <p:cNvCxnSpPr>
            <a:cxnSpLocks noChangeShapeType="1"/>
          </p:cNvCxnSpPr>
          <p:nvPr/>
        </p:nvCxnSpPr>
        <p:spPr bwMode="auto">
          <a:xfrm>
            <a:off x="6969125" y="2136775"/>
            <a:ext cx="1698625" cy="0"/>
          </a:xfrm>
          <a:prstGeom prst="line">
            <a:avLst/>
          </a:prstGeom>
          <a:noFill/>
          <a:ln w="44450">
            <a:solidFill>
              <a:srgbClr val="0070C0"/>
            </a:solidFill>
            <a:round/>
          </a:ln>
          <a:effectLst>
            <a:outerShdw blurRad="50800" dist="38100" dir="18900000" algn="bl" rotWithShape="0">
              <a:srgbClr val="808080">
                <a:alpha val="39999"/>
              </a:srgbClr>
            </a:outerShdw>
          </a:effectLst>
        </p:spPr>
      </p:cxnSp>
      <p:pic>
        <p:nvPicPr>
          <p:cNvPr id="3091" name="Picture 3"/>
          <p:cNvPicPr>
            <a:picLocks noChangeAspect="1"/>
          </p:cNvPicPr>
          <p:nvPr/>
        </p:nvPicPr>
        <p:blipFill>
          <a:blip r:embed="rId3"/>
          <a:srcRect t="2766" r="57680" b="7205"/>
          <a:stretch>
            <a:fillRect/>
          </a:stretch>
        </p:blipFill>
        <p:spPr>
          <a:xfrm>
            <a:off x="6969125" y="2006600"/>
            <a:ext cx="112713" cy="1685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" name="矩形 27"/>
          <p:cNvSpPr/>
          <p:nvPr/>
        </p:nvSpPr>
        <p:spPr>
          <a:xfrm>
            <a:off x="7146722" y="2203082"/>
            <a:ext cx="144783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2</a:t>
            </a:r>
            <a:r>
              <a:rPr kumimoji="0" lang="en-US" altLang="zh-CN" sz="4000" b="1" i="0" u="none" strike="noStrike" kern="1200" cap="all" spc="0" normalizeH="0" baseline="0" noProof="0" dirty="0">
                <a:ln w="9000" cmpd="sng">
                  <a:noFill/>
                  <a:prstDash val="solid"/>
                </a:ln>
                <a:solidFill>
                  <a:srgbClr val="0070C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方正粗倩简体" pitchFamily="65" charset="-122"/>
                <a:ea typeface="方正粗倩简体" pitchFamily="65" charset="-122"/>
                <a:cs typeface="+mn-cs"/>
              </a:rPr>
              <a:t>020</a:t>
            </a:r>
            <a:endParaRPr kumimoji="0" lang="zh-CN" altLang="en-US" sz="4000" b="1" i="0" u="none" strike="noStrike" kern="1200" cap="all" spc="0" normalizeH="0" baseline="0" noProof="0" dirty="0">
              <a:ln w="9000" cmpd="sng">
                <a:noFill/>
                <a:prstDash val="solid"/>
              </a:ln>
              <a:solidFill>
                <a:srgbClr val="0070C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方正粗倩简体" pitchFamily="65" charset="-122"/>
              <a:ea typeface="方正粗倩简体" pitchFamily="65" charset="-122"/>
              <a:cs typeface="+mn-cs"/>
            </a:endParaRPr>
          </a:p>
        </p:txBody>
      </p:sp>
      <p:sp>
        <p:nvSpPr>
          <p:cNvPr id="3093" name="TextBox 29"/>
          <p:cNvSpPr txBox="1"/>
          <p:nvPr/>
        </p:nvSpPr>
        <p:spPr>
          <a:xfrm>
            <a:off x="7040563" y="2932113"/>
            <a:ext cx="1692275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2020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年中国人工智能核心产业规模超过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1500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亿元 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(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人民币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)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，带动相关产业规模超过 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1 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rPr>
              <a:t>万亿元。</a:t>
            </a:r>
          </a:p>
        </p:txBody>
      </p:sp>
      <p:sp>
        <p:nvSpPr>
          <p:cNvPr id="3094" name="文本框 1"/>
          <p:cNvSpPr txBox="1"/>
          <p:nvPr/>
        </p:nvSpPr>
        <p:spPr>
          <a:xfrm>
            <a:off x="5351463" y="2932113"/>
            <a:ext cx="1612900" cy="193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None/>
            </a:pP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新一代人工智能产业创新重点任务揭榜工作方案</a:t>
            </a:r>
            <a:r>
              <a:rPr lang="en-US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部署智能产品、核心基础、智能制造、支撑体系等重点任务方向。</a:t>
            </a:r>
          </a:p>
        </p:txBody>
      </p:sp>
    </p:spTree>
  </p:cSld>
  <p:clrMapOvr>
    <a:masterClrMapping/>
  </p:clrMapOvr>
  <p:transition advTm="3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>
          <a:xfrm>
            <a:off x="457200" y="384536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专业定位</a:t>
            </a:r>
          </a:p>
        </p:txBody>
      </p:sp>
      <p:sp>
        <p:nvSpPr>
          <p:cNvPr id="4099" name="内容占位符 2"/>
          <p:cNvSpPr>
            <a:spLocks noGrp="1"/>
          </p:cNvSpPr>
          <p:nvPr>
            <p:ph idx="1"/>
          </p:nvPr>
        </p:nvSpPr>
        <p:spPr>
          <a:xfrm>
            <a:off x="663575" y="1708150"/>
            <a:ext cx="8229600" cy="1150938"/>
          </a:xfrm>
          <a:ln/>
        </p:spPr>
        <p:txBody>
          <a:bodyPr vert="horz" wrap="square" lIns="91434" tIns="45717" rIns="91434" bIns="45717" anchor="t" anchorCtr="0"/>
          <a:lstStyle/>
          <a:p>
            <a:pPr lvl="1"/>
            <a:r>
              <a:rPr lang="zh-CN" altLang="en-US" sz="2000" dirty="0"/>
              <a:t>面向合肥、辐射全国</a:t>
            </a:r>
            <a:endParaRPr lang="en-US" altLang="zh-CN" sz="2000" dirty="0"/>
          </a:p>
          <a:p>
            <a:pPr lvl="1"/>
            <a:r>
              <a:rPr lang="zh-CN" altLang="en-US" sz="2000" dirty="0"/>
              <a:t>合肥市为国家级高新技术产业开发区、国家自主创新示范区和国家双创示范基地，科技服务业和战略性新兴服务业亟需人才。</a:t>
            </a:r>
          </a:p>
        </p:txBody>
      </p:sp>
      <p:sp>
        <p:nvSpPr>
          <p:cNvPr id="4" name="Freeform 46"/>
          <p:cNvSpPr>
            <a:spLocks noEditPoints="1"/>
          </p:cNvSpPr>
          <p:nvPr/>
        </p:nvSpPr>
        <p:spPr bwMode="auto">
          <a:xfrm>
            <a:off x="503238" y="1363663"/>
            <a:ext cx="339725" cy="33972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38" tIns="45719" rIns="91438" bIns="45719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FZHei-B01S" panose="02010601030101010101" pitchFamily="2" charset="-122"/>
              <a:ea typeface="FZHei-B01S" panose="02010601030101010101" pitchFamily="2" charset="-122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5" name="Freeform 46"/>
          <p:cNvSpPr>
            <a:spLocks noEditPoints="1"/>
          </p:cNvSpPr>
          <p:nvPr/>
        </p:nvSpPr>
        <p:spPr bwMode="auto">
          <a:xfrm>
            <a:off x="485775" y="2806700"/>
            <a:ext cx="339725" cy="339725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38" tIns="45719" rIns="91438" bIns="45719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FZHei-B01S" panose="02010601030101010101" pitchFamily="2" charset="-122"/>
              <a:ea typeface="FZHei-B01S" panose="02010601030101010101" pitchFamily="2" charset="-122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6" name="TextBox 18"/>
          <p:cNvSpPr txBox="1"/>
          <p:nvPr/>
        </p:nvSpPr>
        <p:spPr>
          <a:xfrm flipH="1">
            <a:off x="971550" y="1338263"/>
            <a:ext cx="2520950" cy="369887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lstStyle/>
          <a:p>
            <a:pPr>
              <a:buNone/>
            </a:pPr>
            <a:r>
              <a:rPr lang="zh-CN" altLang="en-US" b="1" dirty="0">
                <a:solidFill>
                  <a:srgbClr val="2038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地方性</a:t>
            </a:r>
            <a:endParaRPr lang="en-US" altLang="zh-CN" b="1" dirty="0">
              <a:solidFill>
                <a:srgbClr val="203856"/>
              </a:solidFill>
              <a:latin typeface="FZHei-B01S"/>
              <a:ea typeface="FZHei-B01S"/>
              <a:sym typeface="FZHei-B01S"/>
            </a:endParaRPr>
          </a:p>
        </p:txBody>
      </p:sp>
      <p:sp>
        <p:nvSpPr>
          <p:cNvPr id="7" name="TextBox 18"/>
          <p:cNvSpPr txBox="1"/>
          <p:nvPr/>
        </p:nvSpPr>
        <p:spPr>
          <a:xfrm flipH="1">
            <a:off x="954088" y="2787650"/>
            <a:ext cx="881062" cy="369888"/>
          </a:xfrm>
          <a:prstGeom prst="rect">
            <a:avLst/>
          </a:prstGeom>
          <a:noFill/>
          <a:ln w="9525">
            <a:noFill/>
          </a:ln>
        </p:spPr>
        <p:txBody>
          <a:bodyPr wrap="none" lIns="91438" tIns="45719" rIns="91438" bIns="45719">
            <a:spAutoFit/>
          </a:bodyPr>
          <a:lstStyle/>
          <a:p>
            <a:pPr>
              <a:buNone/>
            </a:pPr>
            <a:r>
              <a:rPr lang="zh-CN" altLang="en-US" b="1" dirty="0">
                <a:solidFill>
                  <a:srgbClr val="2038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应用型</a:t>
            </a:r>
            <a:endParaRPr lang="en-US" altLang="zh-CN" b="1" dirty="0">
              <a:solidFill>
                <a:srgbClr val="203856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内容占位符 2"/>
          <p:cNvSpPr txBox="1"/>
          <p:nvPr/>
        </p:nvSpPr>
        <p:spPr>
          <a:xfrm>
            <a:off x="663575" y="3154363"/>
            <a:ext cx="8012113" cy="1938338"/>
          </a:xfrm>
          <a:prstGeom prst="rect">
            <a:avLst/>
          </a:prstGeom>
        </p:spPr>
        <p:txBody>
          <a:bodyPr vert="horz" lIns="91434" tIns="45717" rIns="91434" bIns="45717" rtlCol="0">
            <a:norm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重点培养系统平台和算法的开发设计，以及图像、语音、自然语言处理等各个细分领域的研发工作。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数据探索、挖掘和分析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算法模型探索、构建及应用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机器学习算法的应用设计、实现与优化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人工智能技术的应用程序及行业解决方案的研发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内容占位符 2"/>
          <p:cNvSpPr txBox="1"/>
          <p:nvPr/>
        </p:nvSpPr>
        <p:spPr>
          <a:xfrm>
            <a:off x="4406900" y="3360738"/>
            <a:ext cx="4737100" cy="1731962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/>
          <a:lstStyle/>
          <a:p>
            <a:pPr marL="742950" lvl="1" indent="-285750">
              <a:spcBef>
                <a:spcPct val="20000"/>
              </a:spcBef>
              <a:buNone/>
            </a:pPr>
            <a:endParaRPr lang="en-US" altLang="zh-CN" sz="2000" dirty="0">
              <a:latin typeface="Calibri" panose="020F0502020204030204" pitchFamily="34" charset="0"/>
              <a:ea typeface="宋体" panose="02010600030101010101" pitchFamily="2" charset="-122"/>
            </a:endParaRPr>
          </a:p>
          <a:p>
            <a:pPr marL="742950" lvl="1" indent="-285750">
              <a:spcBef>
                <a:spcPct val="20000"/>
              </a:spcBef>
              <a:buNone/>
            </a:pPr>
            <a:endParaRPr lang="en-US" altLang="zh-CN" sz="20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>
          <a:xfrm>
            <a:off x="457200" y="384536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服务岗位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8313" y="1081088"/>
            <a:ext cx="8351838" cy="3954463"/>
          </a:xfrm>
        </p:spPr>
        <p:txBody>
          <a:bodyPr vert="horz" lIns="91434" tIns="45717" rIns="91434" bIns="45717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服务的岗位群：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</p:txBody>
      </p:sp>
      <p:graphicFrame>
        <p:nvGraphicFramePr>
          <p:cNvPr id="7" name="图表 3"/>
          <p:cNvGraphicFramePr/>
          <p:nvPr/>
        </p:nvGraphicFramePr>
        <p:xfrm>
          <a:off x="539552" y="1491630"/>
          <a:ext cx="8064896" cy="3621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Tm="300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 1"/>
          <p:cNvSpPr>
            <a:spLocks noGrp="1"/>
          </p:cNvSpPr>
          <p:nvPr>
            <p:ph type="title"/>
          </p:nvPr>
        </p:nvSpPr>
        <p:spPr>
          <a:xfrm>
            <a:off x="457200" y="313623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依据岗位能力的课程体系</a:t>
            </a:r>
          </a:p>
        </p:txBody>
      </p:sp>
      <p:sp>
        <p:nvSpPr>
          <p:cNvPr id="4" name="矩形 3"/>
          <p:cNvSpPr/>
          <p:nvPr/>
        </p:nvSpPr>
        <p:spPr>
          <a:xfrm>
            <a:off x="4356100" y="915988"/>
            <a:ext cx="1439863" cy="6477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C9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应用层专业能力</a:t>
            </a:r>
          </a:p>
        </p:txBody>
      </p:sp>
      <p:sp>
        <p:nvSpPr>
          <p:cNvPr id="5" name="矩形 4"/>
          <p:cNvSpPr/>
          <p:nvPr/>
        </p:nvSpPr>
        <p:spPr>
          <a:xfrm>
            <a:off x="4356100" y="1708150"/>
            <a:ext cx="1439863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C9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物联网技术与应用</a:t>
            </a:r>
          </a:p>
        </p:txBody>
      </p:sp>
      <p:sp>
        <p:nvSpPr>
          <p:cNvPr id="6" name="矩形 5"/>
          <p:cNvSpPr/>
          <p:nvPr/>
        </p:nvSpPr>
        <p:spPr>
          <a:xfrm>
            <a:off x="4356100" y="2211388"/>
            <a:ext cx="1439863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C9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生物特征识别技术与方法</a:t>
            </a:r>
          </a:p>
        </p:txBody>
      </p:sp>
      <p:sp>
        <p:nvSpPr>
          <p:cNvPr id="7" name="矩形 6"/>
          <p:cNvSpPr/>
          <p:nvPr/>
        </p:nvSpPr>
        <p:spPr>
          <a:xfrm>
            <a:off x="4356100" y="2716213"/>
            <a:ext cx="1439863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C9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智能应用建模方法</a:t>
            </a:r>
          </a:p>
        </p:txBody>
      </p:sp>
      <p:sp>
        <p:nvSpPr>
          <p:cNvPr id="8" name="矩形 7"/>
          <p:cNvSpPr/>
          <p:nvPr/>
        </p:nvSpPr>
        <p:spPr>
          <a:xfrm>
            <a:off x="1187450" y="915988"/>
            <a:ext cx="2808288" cy="6477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技术平台层专业能力</a:t>
            </a:r>
          </a:p>
        </p:txBody>
      </p:sp>
      <p:sp>
        <p:nvSpPr>
          <p:cNvPr id="9" name="矩形 8"/>
          <p:cNvSpPr/>
          <p:nvPr/>
        </p:nvSpPr>
        <p:spPr>
          <a:xfrm>
            <a:off x="1187450" y="1708150"/>
            <a:ext cx="1439863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最优化理论与算法应用</a:t>
            </a:r>
          </a:p>
        </p:txBody>
      </p:sp>
      <p:sp>
        <p:nvSpPr>
          <p:cNvPr id="10" name="矩形 9"/>
          <p:cNvSpPr/>
          <p:nvPr/>
        </p:nvSpPr>
        <p:spPr>
          <a:xfrm>
            <a:off x="1187450" y="2211388"/>
            <a:ext cx="1439863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数字图像处理</a:t>
            </a:r>
          </a:p>
        </p:txBody>
      </p:sp>
      <p:sp>
        <p:nvSpPr>
          <p:cNvPr id="11" name="矩形 10"/>
          <p:cNvSpPr/>
          <p:nvPr/>
        </p:nvSpPr>
        <p:spPr>
          <a:xfrm>
            <a:off x="1187450" y="2716213"/>
            <a:ext cx="1439863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智能计算系统</a:t>
            </a:r>
          </a:p>
        </p:txBody>
      </p:sp>
      <p:sp>
        <p:nvSpPr>
          <p:cNvPr id="13" name="矩形 12"/>
          <p:cNvSpPr/>
          <p:nvPr/>
        </p:nvSpPr>
        <p:spPr>
          <a:xfrm>
            <a:off x="2700338" y="1708150"/>
            <a:ext cx="1295400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分布式处理与并行计算</a:t>
            </a:r>
          </a:p>
        </p:txBody>
      </p:sp>
      <p:sp>
        <p:nvSpPr>
          <p:cNvPr id="14" name="矩形 13"/>
          <p:cNvSpPr/>
          <p:nvPr/>
        </p:nvSpPr>
        <p:spPr>
          <a:xfrm>
            <a:off x="2700338" y="2211388"/>
            <a:ext cx="1295400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模式识别与机器学习</a:t>
            </a:r>
          </a:p>
        </p:txBody>
      </p:sp>
      <p:sp>
        <p:nvSpPr>
          <p:cNvPr id="15" name="矩形 14"/>
          <p:cNvSpPr/>
          <p:nvPr/>
        </p:nvSpPr>
        <p:spPr>
          <a:xfrm>
            <a:off x="2700338" y="2716213"/>
            <a:ext cx="1295400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计算机视觉</a:t>
            </a:r>
          </a:p>
        </p:txBody>
      </p:sp>
      <p:sp>
        <p:nvSpPr>
          <p:cNvPr id="16" name="矩形 15"/>
          <p:cNvSpPr/>
          <p:nvPr/>
        </p:nvSpPr>
        <p:spPr>
          <a:xfrm>
            <a:off x="6156325" y="915988"/>
            <a:ext cx="1871663" cy="647700"/>
          </a:xfrm>
          <a:prstGeom prst="rect">
            <a:avLst/>
          </a:prstGeom>
          <a:solidFill>
            <a:schemeClr val="accent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管理层专业能力</a:t>
            </a:r>
          </a:p>
        </p:txBody>
      </p:sp>
      <p:sp>
        <p:nvSpPr>
          <p:cNvPr id="17" name="矩形 16"/>
          <p:cNvSpPr/>
          <p:nvPr/>
        </p:nvSpPr>
        <p:spPr>
          <a:xfrm>
            <a:off x="6156325" y="1708150"/>
            <a:ext cx="1871663" cy="431800"/>
          </a:xfrm>
          <a:prstGeom prst="rect">
            <a:avLst/>
          </a:prstGeom>
          <a:solidFill>
            <a:schemeClr val="accent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脑与认知科学</a:t>
            </a:r>
          </a:p>
        </p:txBody>
      </p:sp>
      <p:sp>
        <p:nvSpPr>
          <p:cNvPr id="18" name="矩形 17"/>
          <p:cNvSpPr/>
          <p:nvPr/>
        </p:nvSpPr>
        <p:spPr>
          <a:xfrm>
            <a:off x="6156325" y="2211388"/>
            <a:ext cx="1871663" cy="431800"/>
          </a:xfrm>
          <a:prstGeom prst="rect">
            <a:avLst/>
          </a:prstGeom>
          <a:solidFill>
            <a:schemeClr val="accent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工程伦理学及案例分析</a:t>
            </a:r>
          </a:p>
        </p:txBody>
      </p:sp>
      <p:sp>
        <p:nvSpPr>
          <p:cNvPr id="19" name="矩形 18"/>
          <p:cNvSpPr/>
          <p:nvPr/>
        </p:nvSpPr>
        <p:spPr>
          <a:xfrm>
            <a:off x="6156325" y="2716213"/>
            <a:ext cx="1871663" cy="431800"/>
          </a:xfrm>
          <a:prstGeom prst="rect">
            <a:avLst/>
          </a:prstGeom>
          <a:solidFill>
            <a:schemeClr val="accent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工程经济学</a:t>
            </a:r>
            <a:endParaRPr kumimoji="0" lang="zh-CN" altLang="en-US" sz="13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87450" y="3795713"/>
            <a:ext cx="792163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2D5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离散</a:t>
            </a: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数学</a:t>
            </a:r>
          </a:p>
        </p:txBody>
      </p:sp>
      <p:sp>
        <p:nvSpPr>
          <p:cNvPr id="21" name="矩形 20"/>
          <p:cNvSpPr/>
          <p:nvPr/>
        </p:nvSpPr>
        <p:spPr>
          <a:xfrm>
            <a:off x="2051050" y="3795713"/>
            <a:ext cx="792163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2D5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数据结构</a:t>
            </a:r>
          </a:p>
        </p:txBody>
      </p:sp>
      <p:sp>
        <p:nvSpPr>
          <p:cNvPr id="22" name="矩形 21"/>
          <p:cNvSpPr/>
          <p:nvPr/>
        </p:nvSpPr>
        <p:spPr>
          <a:xfrm>
            <a:off x="2916238" y="3795713"/>
            <a:ext cx="792163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2D5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操作系统</a:t>
            </a:r>
          </a:p>
        </p:txBody>
      </p:sp>
      <p:sp>
        <p:nvSpPr>
          <p:cNvPr id="23" name="矩形 22"/>
          <p:cNvSpPr/>
          <p:nvPr/>
        </p:nvSpPr>
        <p:spPr>
          <a:xfrm>
            <a:off x="6588125" y="3795713"/>
            <a:ext cx="1439863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2D5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数据库原理与应用</a:t>
            </a:r>
          </a:p>
        </p:txBody>
      </p:sp>
      <p:sp>
        <p:nvSpPr>
          <p:cNvPr id="24" name="矩形 23"/>
          <p:cNvSpPr/>
          <p:nvPr/>
        </p:nvSpPr>
        <p:spPr>
          <a:xfrm>
            <a:off x="3779838" y="3795713"/>
            <a:ext cx="1296988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2D5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计算机网络基础</a:t>
            </a:r>
          </a:p>
        </p:txBody>
      </p:sp>
      <p:sp>
        <p:nvSpPr>
          <p:cNvPr id="25" name="矩形 24"/>
          <p:cNvSpPr/>
          <p:nvPr/>
        </p:nvSpPr>
        <p:spPr>
          <a:xfrm>
            <a:off x="5148263" y="3795713"/>
            <a:ext cx="1368425" cy="431800"/>
          </a:xfrm>
          <a:prstGeom prst="rect">
            <a:avLst/>
          </a:prstGeom>
          <a:solidFill>
            <a:schemeClr val="accent2"/>
          </a:solidFill>
          <a:ln>
            <a:solidFill>
              <a:srgbClr val="2D54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计算机组成与结构</a:t>
            </a:r>
          </a:p>
        </p:txBody>
      </p:sp>
      <p:sp>
        <p:nvSpPr>
          <p:cNvPr id="26" name="矩形 25"/>
          <p:cNvSpPr/>
          <p:nvPr/>
        </p:nvSpPr>
        <p:spPr>
          <a:xfrm>
            <a:off x="1187450" y="4300538"/>
            <a:ext cx="936625" cy="431800"/>
          </a:xfrm>
          <a:prstGeom prst="rect">
            <a:avLst/>
          </a:prstGeom>
          <a:solidFill>
            <a:srgbClr val="182D50"/>
          </a:solidFill>
          <a:ln>
            <a:solidFill>
              <a:srgbClr val="182D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数  学</a:t>
            </a:r>
          </a:p>
        </p:txBody>
      </p:sp>
      <p:sp>
        <p:nvSpPr>
          <p:cNvPr id="27" name="矩形 26"/>
          <p:cNvSpPr/>
          <p:nvPr/>
        </p:nvSpPr>
        <p:spPr>
          <a:xfrm>
            <a:off x="2195513" y="4300538"/>
            <a:ext cx="936625" cy="431800"/>
          </a:xfrm>
          <a:prstGeom prst="rect">
            <a:avLst/>
          </a:prstGeom>
          <a:solidFill>
            <a:srgbClr val="182D50"/>
          </a:solidFill>
          <a:ln>
            <a:solidFill>
              <a:srgbClr val="182D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英  语</a:t>
            </a:r>
          </a:p>
        </p:txBody>
      </p:sp>
      <p:sp>
        <p:nvSpPr>
          <p:cNvPr id="28" name="矩形 27"/>
          <p:cNvSpPr/>
          <p:nvPr/>
        </p:nvSpPr>
        <p:spPr>
          <a:xfrm>
            <a:off x="3203575" y="4300538"/>
            <a:ext cx="936625" cy="431800"/>
          </a:xfrm>
          <a:prstGeom prst="rect">
            <a:avLst/>
          </a:prstGeom>
          <a:solidFill>
            <a:srgbClr val="182D50"/>
          </a:solidFill>
          <a:ln>
            <a:solidFill>
              <a:srgbClr val="182D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政  治</a:t>
            </a:r>
          </a:p>
        </p:txBody>
      </p:sp>
      <p:sp>
        <p:nvSpPr>
          <p:cNvPr id="29" name="矩形 28"/>
          <p:cNvSpPr/>
          <p:nvPr/>
        </p:nvSpPr>
        <p:spPr>
          <a:xfrm>
            <a:off x="4211638" y="4300538"/>
            <a:ext cx="936625" cy="431800"/>
          </a:xfrm>
          <a:prstGeom prst="rect">
            <a:avLst/>
          </a:prstGeom>
          <a:solidFill>
            <a:srgbClr val="182D50"/>
          </a:solidFill>
          <a:ln>
            <a:solidFill>
              <a:srgbClr val="182D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素  质</a:t>
            </a:r>
          </a:p>
        </p:txBody>
      </p:sp>
      <p:sp>
        <p:nvSpPr>
          <p:cNvPr id="30" name="矩形 29"/>
          <p:cNvSpPr/>
          <p:nvPr/>
        </p:nvSpPr>
        <p:spPr>
          <a:xfrm>
            <a:off x="6659563" y="4300538"/>
            <a:ext cx="1368425" cy="431800"/>
          </a:xfrm>
          <a:prstGeom prst="rect">
            <a:avLst/>
          </a:prstGeom>
          <a:solidFill>
            <a:srgbClr val="182D50"/>
          </a:solidFill>
          <a:ln>
            <a:solidFill>
              <a:srgbClr val="182D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实习实训</a:t>
            </a:r>
          </a:p>
        </p:txBody>
      </p:sp>
      <p:sp>
        <p:nvSpPr>
          <p:cNvPr id="31" name="矩形 30"/>
          <p:cNvSpPr/>
          <p:nvPr/>
        </p:nvSpPr>
        <p:spPr>
          <a:xfrm>
            <a:off x="5219700" y="4300538"/>
            <a:ext cx="1368425" cy="431800"/>
          </a:xfrm>
          <a:prstGeom prst="rect">
            <a:avLst/>
          </a:prstGeom>
          <a:solidFill>
            <a:srgbClr val="182D50"/>
          </a:solidFill>
          <a:ln>
            <a:solidFill>
              <a:srgbClr val="182D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第二课堂</a:t>
            </a:r>
          </a:p>
        </p:txBody>
      </p:sp>
      <p:sp>
        <p:nvSpPr>
          <p:cNvPr id="32" name="矩形 31"/>
          <p:cNvSpPr/>
          <p:nvPr/>
        </p:nvSpPr>
        <p:spPr>
          <a:xfrm>
            <a:off x="1187450" y="3219450"/>
            <a:ext cx="1439863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C/C++</a:t>
            </a: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语言程序设计</a:t>
            </a:r>
          </a:p>
        </p:txBody>
      </p:sp>
      <p:sp>
        <p:nvSpPr>
          <p:cNvPr id="33" name="矩形 32"/>
          <p:cNvSpPr/>
          <p:nvPr/>
        </p:nvSpPr>
        <p:spPr>
          <a:xfrm>
            <a:off x="2700338" y="3219450"/>
            <a:ext cx="1295400" cy="431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BA61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Python</a:t>
            </a: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程序设计</a:t>
            </a:r>
          </a:p>
        </p:txBody>
      </p:sp>
      <p:sp>
        <p:nvSpPr>
          <p:cNvPr id="34" name="矩形 33"/>
          <p:cNvSpPr/>
          <p:nvPr/>
        </p:nvSpPr>
        <p:spPr>
          <a:xfrm>
            <a:off x="4356100" y="3219450"/>
            <a:ext cx="1439863" cy="431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CC9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深度学习与应用</a:t>
            </a:r>
          </a:p>
        </p:txBody>
      </p:sp>
      <p:sp>
        <p:nvSpPr>
          <p:cNvPr id="35" name="矩形 34"/>
          <p:cNvSpPr/>
          <p:nvPr/>
        </p:nvSpPr>
        <p:spPr>
          <a:xfrm>
            <a:off x="6156325" y="3219450"/>
            <a:ext cx="1871663" cy="431800"/>
          </a:xfrm>
          <a:prstGeom prst="rect">
            <a:avLst/>
          </a:prstGeom>
          <a:solidFill>
            <a:schemeClr val="accent4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数据挖掘</a:t>
            </a:r>
          </a:p>
        </p:txBody>
      </p:sp>
    </p:spTree>
  </p:cSld>
  <p:clrMapOvr>
    <a:masterClrMapping/>
  </p:clrMapOvr>
  <p:transition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457200" y="384536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渐进式实践教学体系</a:t>
            </a:r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>
          <a:xfrm>
            <a:off x="539750" y="1081088"/>
            <a:ext cx="8229600" cy="3954462"/>
          </a:xfrm>
          <a:ln/>
        </p:spPr>
        <p:txBody>
          <a:bodyPr vert="horz" wrap="square" lIns="91434" tIns="45717" rIns="91434" bIns="45717" anchor="t" anchorCtr="0"/>
          <a:lstStyle/>
          <a:p>
            <a:pPr marL="0" indent="0">
              <a:buNone/>
            </a:pPr>
            <a:r>
              <a:rPr lang="en-US" altLang="zh-CN" sz="2400" dirty="0"/>
              <a:t> </a:t>
            </a:r>
          </a:p>
        </p:txBody>
      </p:sp>
      <p:graphicFrame>
        <p:nvGraphicFramePr>
          <p:cNvPr id="9" name="图表 3"/>
          <p:cNvGraphicFramePr/>
          <p:nvPr/>
        </p:nvGraphicFramePr>
        <p:xfrm>
          <a:off x="107504" y="1203598"/>
          <a:ext cx="8280920" cy="33699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矩形 9"/>
          <p:cNvSpPr/>
          <p:nvPr/>
        </p:nvSpPr>
        <p:spPr>
          <a:xfrm>
            <a:off x="5100638" y="1563688"/>
            <a:ext cx="3000375" cy="5969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 panose="020B0503020102020204" pitchFamily="34" charset="0"/>
                <a:ea typeface="黑体" panose="02010609060101010101" pitchFamily="49" charset="-122"/>
                <a:cs typeface="+mn-cs"/>
              </a:rPr>
              <a:t>面向实战，学习最新技术</a:t>
            </a:r>
          </a:p>
        </p:txBody>
      </p:sp>
      <p:sp>
        <p:nvSpPr>
          <p:cNvPr id="11" name="矩形 10"/>
          <p:cNvSpPr/>
          <p:nvPr/>
        </p:nvSpPr>
        <p:spPr>
          <a:xfrm>
            <a:off x="5100638" y="2312988"/>
            <a:ext cx="3000375" cy="5969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 panose="020B0503020102020204" pitchFamily="34" charset="0"/>
                <a:ea typeface="黑体" panose="02010609060101010101" pitchFamily="49" charset="-122"/>
                <a:cs typeface="+mn-cs"/>
              </a:rPr>
              <a:t>多门课程知识的综合运用</a:t>
            </a:r>
          </a:p>
        </p:txBody>
      </p:sp>
      <p:sp>
        <p:nvSpPr>
          <p:cNvPr id="12" name="矩形 11"/>
          <p:cNvSpPr/>
          <p:nvPr/>
        </p:nvSpPr>
        <p:spPr>
          <a:xfrm>
            <a:off x="5100638" y="3054350"/>
            <a:ext cx="3000375" cy="5969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 panose="020B0503020102020204" pitchFamily="34" charset="0"/>
                <a:ea typeface="黑体" panose="02010609060101010101" pitchFamily="49" charset="-122"/>
                <a:cs typeface="+mn-cs"/>
              </a:rPr>
              <a:t>感受企业环境，了解人工智能产业技术动向</a:t>
            </a:r>
          </a:p>
        </p:txBody>
      </p:sp>
      <p:sp>
        <p:nvSpPr>
          <p:cNvPr id="13" name="矩形 12"/>
          <p:cNvSpPr/>
          <p:nvPr/>
        </p:nvSpPr>
        <p:spPr>
          <a:xfrm>
            <a:off x="5100638" y="3832225"/>
            <a:ext cx="3000375" cy="5953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Franklin Gothic Book" panose="020B0503020102020204" pitchFamily="34" charset="0"/>
                <a:ea typeface="黑体" panose="02010609060101010101" pitchFamily="49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ranklin Gothic Book" panose="020B0503020102020204" pitchFamily="34" charset="0"/>
                <a:ea typeface="黑体" panose="02010609060101010101" pitchFamily="49" charset="-122"/>
                <a:cs typeface="+mn-cs"/>
              </a:rPr>
              <a:t>面向单一课程的知识运用</a:t>
            </a:r>
          </a:p>
        </p:txBody>
      </p:sp>
    </p:spTree>
  </p:cSld>
  <p:clrMapOvr>
    <a:masterClrMapping/>
  </p:clrMapOvr>
  <p:transition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 1"/>
          <p:cNvSpPr>
            <a:spLocks noGrp="1"/>
          </p:cNvSpPr>
          <p:nvPr>
            <p:ph type="title"/>
          </p:nvPr>
        </p:nvSpPr>
        <p:spPr>
          <a:xfrm>
            <a:off x="457200" y="384536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企业深度参与，培养应用型人才</a:t>
            </a:r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>
          <a:xfrm>
            <a:off x="590550" y="1081088"/>
            <a:ext cx="8229600" cy="295275"/>
          </a:xfrm>
          <a:ln/>
        </p:spPr>
        <p:txBody>
          <a:bodyPr vert="horz" wrap="square" lIns="91434" tIns="45717" rIns="91434" bIns="45717" anchor="t" anchorCtr="0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100" dirty="0"/>
              <a:t> </a:t>
            </a:r>
          </a:p>
        </p:txBody>
      </p:sp>
      <p:sp>
        <p:nvSpPr>
          <p:cNvPr id="14" name="Freeform 250"/>
          <p:cNvSpPr>
            <a:spLocks noEditPoints="1"/>
          </p:cNvSpPr>
          <p:nvPr/>
        </p:nvSpPr>
        <p:spPr bwMode="auto">
          <a:xfrm rot="18769366" flipH="1">
            <a:off x="3632994" y="3140869"/>
            <a:ext cx="423863" cy="568325"/>
          </a:xfrm>
          <a:custGeom>
            <a:avLst/>
            <a:gdLst>
              <a:gd name="T0" fmla="*/ 137 w 255"/>
              <a:gd name="T1" fmla="*/ 342 h 342"/>
              <a:gd name="T2" fmla="*/ 135 w 255"/>
              <a:gd name="T3" fmla="*/ 342 h 342"/>
              <a:gd name="T4" fmla="*/ 133 w 255"/>
              <a:gd name="T5" fmla="*/ 336 h 342"/>
              <a:gd name="T6" fmla="*/ 160 w 255"/>
              <a:gd name="T7" fmla="*/ 222 h 342"/>
              <a:gd name="T8" fmla="*/ 110 w 255"/>
              <a:gd name="T9" fmla="*/ 248 h 342"/>
              <a:gd name="T10" fmla="*/ 20 w 255"/>
              <a:gd name="T11" fmla="*/ 213 h 342"/>
              <a:gd name="T12" fmla="*/ 50 w 255"/>
              <a:gd name="T13" fmla="*/ 114 h 342"/>
              <a:gd name="T14" fmla="*/ 148 w 255"/>
              <a:gd name="T15" fmla="*/ 153 h 342"/>
              <a:gd name="T16" fmla="*/ 166 w 255"/>
              <a:gd name="T17" fmla="*/ 206 h 342"/>
              <a:gd name="T18" fmla="*/ 223 w 255"/>
              <a:gd name="T19" fmla="*/ 17 h 342"/>
              <a:gd name="T20" fmla="*/ 206 w 255"/>
              <a:gd name="T21" fmla="*/ 43 h 342"/>
              <a:gd name="T22" fmla="*/ 200 w 255"/>
              <a:gd name="T23" fmla="*/ 44 h 342"/>
              <a:gd name="T24" fmla="*/ 199 w 255"/>
              <a:gd name="T25" fmla="*/ 39 h 342"/>
              <a:gd name="T26" fmla="*/ 221 w 255"/>
              <a:gd name="T27" fmla="*/ 5 h 342"/>
              <a:gd name="T28" fmla="*/ 223 w 255"/>
              <a:gd name="T29" fmla="*/ 2 h 342"/>
              <a:gd name="T30" fmla="*/ 227 w 255"/>
              <a:gd name="T31" fmla="*/ 1 h 342"/>
              <a:gd name="T32" fmla="*/ 229 w 255"/>
              <a:gd name="T33" fmla="*/ 2 h 342"/>
              <a:gd name="T34" fmla="*/ 235 w 255"/>
              <a:gd name="T35" fmla="*/ 6 h 342"/>
              <a:gd name="T36" fmla="*/ 255 w 255"/>
              <a:gd name="T37" fmla="*/ 38 h 342"/>
              <a:gd name="T38" fmla="*/ 248 w 255"/>
              <a:gd name="T39" fmla="*/ 43 h 342"/>
              <a:gd name="T40" fmla="*/ 231 w 255"/>
              <a:gd name="T41" fmla="*/ 14 h 342"/>
              <a:gd name="T42" fmla="*/ 168 w 255"/>
              <a:gd name="T43" fmla="*/ 216 h 342"/>
              <a:gd name="T44" fmla="*/ 140 w 255"/>
              <a:gd name="T45" fmla="*/ 340 h 342"/>
              <a:gd name="T46" fmla="*/ 137 w 255"/>
              <a:gd name="T47" fmla="*/ 342 h 342"/>
              <a:gd name="T48" fmla="*/ 80 w 255"/>
              <a:gd name="T49" fmla="*/ 115 h 342"/>
              <a:gd name="T50" fmla="*/ 54 w 255"/>
              <a:gd name="T51" fmla="*/ 122 h 342"/>
              <a:gd name="T52" fmla="*/ 27 w 255"/>
              <a:gd name="T53" fmla="*/ 210 h 342"/>
              <a:gd name="T54" fmla="*/ 108 w 255"/>
              <a:gd name="T55" fmla="*/ 240 h 342"/>
              <a:gd name="T56" fmla="*/ 159 w 255"/>
              <a:gd name="T57" fmla="*/ 212 h 342"/>
              <a:gd name="T58" fmla="*/ 141 w 255"/>
              <a:gd name="T59" fmla="*/ 157 h 342"/>
              <a:gd name="T60" fmla="*/ 80 w 255"/>
              <a:gd name="T61" fmla="*/ 11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5" h="342">
                <a:moveTo>
                  <a:pt x="137" y="342"/>
                </a:moveTo>
                <a:cubicBezTo>
                  <a:pt x="136" y="342"/>
                  <a:pt x="135" y="342"/>
                  <a:pt x="135" y="342"/>
                </a:cubicBezTo>
                <a:cubicBezTo>
                  <a:pt x="133" y="341"/>
                  <a:pt x="132" y="338"/>
                  <a:pt x="133" y="336"/>
                </a:cubicBezTo>
                <a:cubicBezTo>
                  <a:pt x="134" y="336"/>
                  <a:pt x="165" y="284"/>
                  <a:pt x="160" y="222"/>
                </a:cubicBezTo>
                <a:cubicBezTo>
                  <a:pt x="145" y="235"/>
                  <a:pt x="127" y="243"/>
                  <a:pt x="110" y="248"/>
                </a:cubicBezTo>
                <a:cubicBezTo>
                  <a:pt x="70" y="259"/>
                  <a:pt x="34" y="245"/>
                  <a:pt x="20" y="213"/>
                </a:cubicBezTo>
                <a:cubicBezTo>
                  <a:pt x="0" y="168"/>
                  <a:pt x="20" y="130"/>
                  <a:pt x="50" y="114"/>
                </a:cubicBezTo>
                <a:cubicBezTo>
                  <a:pt x="80" y="100"/>
                  <a:pt x="121" y="106"/>
                  <a:pt x="148" y="153"/>
                </a:cubicBezTo>
                <a:cubicBezTo>
                  <a:pt x="158" y="170"/>
                  <a:pt x="164" y="188"/>
                  <a:pt x="166" y="206"/>
                </a:cubicBezTo>
                <a:cubicBezTo>
                  <a:pt x="203" y="169"/>
                  <a:pt x="229" y="106"/>
                  <a:pt x="223" y="17"/>
                </a:cubicBezTo>
                <a:cubicBezTo>
                  <a:pt x="206" y="43"/>
                  <a:pt x="206" y="43"/>
                  <a:pt x="206" y="43"/>
                </a:cubicBezTo>
                <a:cubicBezTo>
                  <a:pt x="204" y="45"/>
                  <a:pt x="202" y="45"/>
                  <a:pt x="200" y="44"/>
                </a:cubicBezTo>
                <a:cubicBezTo>
                  <a:pt x="198" y="43"/>
                  <a:pt x="198" y="41"/>
                  <a:pt x="199" y="39"/>
                </a:cubicBezTo>
                <a:cubicBezTo>
                  <a:pt x="203" y="30"/>
                  <a:pt x="212" y="12"/>
                  <a:pt x="221" y="5"/>
                </a:cubicBezTo>
                <a:cubicBezTo>
                  <a:pt x="223" y="2"/>
                  <a:pt x="223" y="2"/>
                  <a:pt x="223" y="2"/>
                </a:cubicBezTo>
                <a:cubicBezTo>
                  <a:pt x="224" y="1"/>
                  <a:pt x="225" y="0"/>
                  <a:pt x="227" y="1"/>
                </a:cubicBezTo>
                <a:cubicBezTo>
                  <a:pt x="228" y="1"/>
                  <a:pt x="228" y="1"/>
                  <a:pt x="229" y="2"/>
                </a:cubicBezTo>
                <a:cubicBezTo>
                  <a:pt x="230" y="2"/>
                  <a:pt x="233" y="3"/>
                  <a:pt x="235" y="6"/>
                </a:cubicBezTo>
                <a:cubicBezTo>
                  <a:pt x="243" y="19"/>
                  <a:pt x="255" y="38"/>
                  <a:pt x="255" y="38"/>
                </a:cubicBezTo>
                <a:cubicBezTo>
                  <a:pt x="248" y="43"/>
                  <a:pt x="248" y="43"/>
                  <a:pt x="248" y="43"/>
                </a:cubicBezTo>
                <a:cubicBezTo>
                  <a:pt x="248" y="43"/>
                  <a:pt x="238" y="27"/>
                  <a:pt x="231" y="14"/>
                </a:cubicBezTo>
                <a:cubicBezTo>
                  <a:pt x="238" y="110"/>
                  <a:pt x="209" y="178"/>
                  <a:pt x="168" y="216"/>
                </a:cubicBezTo>
                <a:cubicBezTo>
                  <a:pt x="175" y="283"/>
                  <a:pt x="140" y="340"/>
                  <a:pt x="140" y="340"/>
                </a:cubicBezTo>
                <a:cubicBezTo>
                  <a:pt x="139" y="342"/>
                  <a:pt x="138" y="342"/>
                  <a:pt x="137" y="342"/>
                </a:cubicBezTo>
                <a:close/>
                <a:moveTo>
                  <a:pt x="80" y="115"/>
                </a:moveTo>
                <a:cubicBezTo>
                  <a:pt x="71" y="115"/>
                  <a:pt x="62" y="118"/>
                  <a:pt x="54" y="122"/>
                </a:cubicBezTo>
                <a:cubicBezTo>
                  <a:pt x="27" y="135"/>
                  <a:pt x="10" y="170"/>
                  <a:pt x="27" y="210"/>
                </a:cubicBezTo>
                <a:cubicBezTo>
                  <a:pt x="40" y="238"/>
                  <a:pt x="72" y="250"/>
                  <a:pt x="108" y="240"/>
                </a:cubicBezTo>
                <a:cubicBezTo>
                  <a:pt x="126" y="236"/>
                  <a:pt x="143" y="226"/>
                  <a:pt x="159" y="212"/>
                </a:cubicBezTo>
                <a:cubicBezTo>
                  <a:pt x="157" y="194"/>
                  <a:pt x="151" y="175"/>
                  <a:pt x="141" y="157"/>
                </a:cubicBezTo>
                <a:cubicBezTo>
                  <a:pt x="124" y="127"/>
                  <a:pt x="101" y="115"/>
                  <a:pt x="80" y="115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wrap="square" lIns="68576" tIns="34289" rIns="68576" bIns="34289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ZHei-B01S" panose="02010601030101010101" pitchFamily="2" charset="-122"/>
              <a:ea typeface="FZHei-B01S" panose="02010601030101010101" pitchFamily="2" charset="-122"/>
              <a:cs typeface="+mn-cs"/>
              <a:sym typeface="FZHei-B01S" panose="02010601030101010101" pitchFamily="2" charset="-122"/>
            </a:endParaRPr>
          </a:p>
        </p:txBody>
      </p:sp>
      <p:sp>
        <p:nvSpPr>
          <p:cNvPr id="15" name="Freeform 250"/>
          <p:cNvSpPr>
            <a:spLocks noEditPoints="1"/>
          </p:cNvSpPr>
          <p:nvPr/>
        </p:nvSpPr>
        <p:spPr>
          <a:xfrm rot="4319024" flipH="1">
            <a:off x="4111625" y="1565275"/>
            <a:ext cx="690563" cy="925513"/>
          </a:xfrm>
          <a:custGeom>
            <a:avLst/>
            <a:gdLst>
              <a:gd name="txL" fmla="*/ 0 w 255"/>
              <a:gd name="txT" fmla="*/ 0 h 342"/>
              <a:gd name="txR" fmla="*/ 255 w 255"/>
              <a:gd name="txB" fmla="*/ 342 h 342"/>
            </a:gdLst>
            <a:ahLst/>
            <a:cxnLst>
              <a:cxn ang="0">
                <a:pos x="370762" y="926599"/>
              </a:cxn>
              <a:cxn ang="0">
                <a:pos x="365349" y="926599"/>
              </a:cxn>
              <a:cxn ang="0">
                <a:pos x="359937" y="910343"/>
              </a:cxn>
              <a:cxn ang="0">
                <a:pos x="433006" y="601476"/>
              </a:cxn>
              <a:cxn ang="0">
                <a:pos x="297692" y="671920"/>
              </a:cxn>
              <a:cxn ang="0">
                <a:pos x="54126" y="577092"/>
              </a:cxn>
              <a:cxn ang="0">
                <a:pos x="135315" y="308866"/>
              </a:cxn>
              <a:cxn ang="0">
                <a:pos x="400531" y="414531"/>
              </a:cxn>
              <a:cxn ang="0">
                <a:pos x="449244" y="558127"/>
              </a:cxn>
              <a:cxn ang="0">
                <a:pos x="603503" y="46059"/>
              </a:cxn>
              <a:cxn ang="0">
                <a:pos x="557496" y="116502"/>
              </a:cxn>
              <a:cxn ang="0">
                <a:pos x="541258" y="119212"/>
              </a:cxn>
              <a:cxn ang="0">
                <a:pos x="538552" y="105665"/>
              </a:cxn>
              <a:cxn ang="0">
                <a:pos x="598090" y="13547"/>
              </a:cxn>
              <a:cxn ang="0">
                <a:pos x="603503" y="5419"/>
              </a:cxn>
              <a:cxn ang="0">
                <a:pos x="614328" y="2709"/>
              </a:cxn>
              <a:cxn ang="0">
                <a:pos x="619740" y="5419"/>
              </a:cxn>
              <a:cxn ang="0">
                <a:pos x="635978" y="16256"/>
              </a:cxn>
              <a:cxn ang="0">
                <a:pos x="690104" y="102955"/>
              </a:cxn>
              <a:cxn ang="0">
                <a:pos x="671160" y="116502"/>
              </a:cxn>
              <a:cxn ang="0">
                <a:pos x="625153" y="37931"/>
              </a:cxn>
              <a:cxn ang="0">
                <a:pos x="454657" y="585220"/>
              </a:cxn>
              <a:cxn ang="0">
                <a:pos x="378881" y="921180"/>
              </a:cxn>
              <a:cxn ang="0">
                <a:pos x="370762" y="926599"/>
              </a:cxn>
              <a:cxn ang="0">
                <a:pos x="216503" y="311576"/>
              </a:cxn>
              <a:cxn ang="0">
                <a:pos x="146140" y="330541"/>
              </a:cxn>
              <a:cxn ang="0">
                <a:pos x="73070" y="568964"/>
              </a:cxn>
              <a:cxn ang="0">
                <a:pos x="292279" y="650245"/>
              </a:cxn>
              <a:cxn ang="0">
                <a:pos x="430300" y="574383"/>
              </a:cxn>
              <a:cxn ang="0">
                <a:pos x="381587" y="425369"/>
              </a:cxn>
              <a:cxn ang="0">
                <a:pos x="216503" y="311576"/>
              </a:cxn>
            </a:cxnLst>
            <a:rect l="txL" t="txT" r="txR" b="txB"/>
            <a:pathLst>
              <a:path w="255" h="342">
                <a:moveTo>
                  <a:pt x="137" y="342"/>
                </a:moveTo>
                <a:cubicBezTo>
                  <a:pt x="136" y="342"/>
                  <a:pt x="135" y="342"/>
                  <a:pt x="135" y="342"/>
                </a:cubicBezTo>
                <a:cubicBezTo>
                  <a:pt x="133" y="341"/>
                  <a:pt x="132" y="338"/>
                  <a:pt x="133" y="336"/>
                </a:cubicBezTo>
                <a:cubicBezTo>
                  <a:pt x="134" y="336"/>
                  <a:pt x="165" y="284"/>
                  <a:pt x="160" y="222"/>
                </a:cubicBezTo>
                <a:cubicBezTo>
                  <a:pt x="145" y="235"/>
                  <a:pt x="127" y="243"/>
                  <a:pt x="110" y="248"/>
                </a:cubicBezTo>
                <a:cubicBezTo>
                  <a:pt x="70" y="259"/>
                  <a:pt x="34" y="245"/>
                  <a:pt x="20" y="213"/>
                </a:cubicBezTo>
                <a:cubicBezTo>
                  <a:pt x="0" y="168"/>
                  <a:pt x="20" y="130"/>
                  <a:pt x="50" y="114"/>
                </a:cubicBezTo>
                <a:cubicBezTo>
                  <a:pt x="80" y="100"/>
                  <a:pt x="121" y="106"/>
                  <a:pt x="148" y="153"/>
                </a:cubicBezTo>
                <a:cubicBezTo>
                  <a:pt x="158" y="170"/>
                  <a:pt x="164" y="188"/>
                  <a:pt x="166" y="206"/>
                </a:cubicBezTo>
                <a:cubicBezTo>
                  <a:pt x="203" y="169"/>
                  <a:pt x="229" y="106"/>
                  <a:pt x="223" y="17"/>
                </a:cubicBezTo>
                <a:cubicBezTo>
                  <a:pt x="206" y="43"/>
                  <a:pt x="206" y="43"/>
                  <a:pt x="206" y="43"/>
                </a:cubicBezTo>
                <a:cubicBezTo>
                  <a:pt x="204" y="45"/>
                  <a:pt x="202" y="45"/>
                  <a:pt x="200" y="44"/>
                </a:cubicBezTo>
                <a:cubicBezTo>
                  <a:pt x="198" y="43"/>
                  <a:pt x="198" y="41"/>
                  <a:pt x="199" y="39"/>
                </a:cubicBezTo>
                <a:cubicBezTo>
                  <a:pt x="203" y="30"/>
                  <a:pt x="212" y="12"/>
                  <a:pt x="221" y="5"/>
                </a:cubicBezTo>
                <a:cubicBezTo>
                  <a:pt x="223" y="2"/>
                  <a:pt x="223" y="2"/>
                  <a:pt x="223" y="2"/>
                </a:cubicBezTo>
                <a:cubicBezTo>
                  <a:pt x="224" y="1"/>
                  <a:pt x="225" y="0"/>
                  <a:pt x="227" y="1"/>
                </a:cubicBezTo>
                <a:cubicBezTo>
                  <a:pt x="228" y="1"/>
                  <a:pt x="228" y="1"/>
                  <a:pt x="229" y="2"/>
                </a:cubicBezTo>
                <a:cubicBezTo>
                  <a:pt x="230" y="2"/>
                  <a:pt x="233" y="3"/>
                  <a:pt x="235" y="6"/>
                </a:cubicBezTo>
                <a:cubicBezTo>
                  <a:pt x="243" y="19"/>
                  <a:pt x="255" y="38"/>
                  <a:pt x="255" y="38"/>
                </a:cubicBezTo>
                <a:cubicBezTo>
                  <a:pt x="248" y="43"/>
                  <a:pt x="248" y="43"/>
                  <a:pt x="248" y="43"/>
                </a:cubicBezTo>
                <a:cubicBezTo>
                  <a:pt x="248" y="43"/>
                  <a:pt x="238" y="27"/>
                  <a:pt x="231" y="14"/>
                </a:cubicBezTo>
                <a:cubicBezTo>
                  <a:pt x="238" y="110"/>
                  <a:pt x="209" y="178"/>
                  <a:pt x="168" y="216"/>
                </a:cubicBezTo>
                <a:cubicBezTo>
                  <a:pt x="175" y="283"/>
                  <a:pt x="140" y="340"/>
                  <a:pt x="140" y="340"/>
                </a:cubicBezTo>
                <a:cubicBezTo>
                  <a:pt x="139" y="342"/>
                  <a:pt x="138" y="342"/>
                  <a:pt x="137" y="342"/>
                </a:cubicBezTo>
                <a:close/>
                <a:moveTo>
                  <a:pt x="80" y="115"/>
                </a:moveTo>
                <a:cubicBezTo>
                  <a:pt x="71" y="115"/>
                  <a:pt x="62" y="118"/>
                  <a:pt x="54" y="122"/>
                </a:cubicBezTo>
                <a:cubicBezTo>
                  <a:pt x="27" y="135"/>
                  <a:pt x="10" y="170"/>
                  <a:pt x="27" y="210"/>
                </a:cubicBezTo>
                <a:cubicBezTo>
                  <a:pt x="40" y="238"/>
                  <a:pt x="72" y="250"/>
                  <a:pt x="108" y="240"/>
                </a:cubicBezTo>
                <a:cubicBezTo>
                  <a:pt x="126" y="236"/>
                  <a:pt x="143" y="226"/>
                  <a:pt x="159" y="212"/>
                </a:cubicBezTo>
                <a:cubicBezTo>
                  <a:pt x="157" y="194"/>
                  <a:pt x="151" y="175"/>
                  <a:pt x="141" y="157"/>
                </a:cubicBezTo>
                <a:cubicBezTo>
                  <a:pt x="124" y="127"/>
                  <a:pt x="101" y="115"/>
                  <a:pt x="80" y="115"/>
                </a:cubicBezTo>
                <a:close/>
              </a:path>
            </a:pathLst>
          </a:custGeom>
          <a:solidFill>
            <a:schemeClr val="accent2">
              <a:alpha val="100000"/>
            </a:schemeClr>
          </a:solidFill>
          <a:ln w="9525" cap="flat" cmpd="sng">
            <a:solidFill>
              <a:schemeClr val="accent2">
                <a:alpha val="100000"/>
              </a:schemeClr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250"/>
          <p:cNvSpPr>
            <a:spLocks noEditPoints="1"/>
          </p:cNvSpPr>
          <p:nvPr/>
        </p:nvSpPr>
        <p:spPr bwMode="auto">
          <a:xfrm rot="14586248" flipH="1">
            <a:off x="5338763" y="2690813"/>
            <a:ext cx="587375" cy="787400"/>
          </a:xfrm>
          <a:custGeom>
            <a:avLst/>
            <a:gdLst>
              <a:gd name="T0" fmla="*/ 137 w 255"/>
              <a:gd name="T1" fmla="*/ 342 h 342"/>
              <a:gd name="T2" fmla="*/ 135 w 255"/>
              <a:gd name="T3" fmla="*/ 342 h 342"/>
              <a:gd name="T4" fmla="*/ 133 w 255"/>
              <a:gd name="T5" fmla="*/ 336 h 342"/>
              <a:gd name="T6" fmla="*/ 160 w 255"/>
              <a:gd name="T7" fmla="*/ 222 h 342"/>
              <a:gd name="T8" fmla="*/ 110 w 255"/>
              <a:gd name="T9" fmla="*/ 248 h 342"/>
              <a:gd name="T10" fmla="*/ 20 w 255"/>
              <a:gd name="T11" fmla="*/ 213 h 342"/>
              <a:gd name="T12" fmla="*/ 50 w 255"/>
              <a:gd name="T13" fmla="*/ 114 h 342"/>
              <a:gd name="T14" fmla="*/ 148 w 255"/>
              <a:gd name="T15" fmla="*/ 153 h 342"/>
              <a:gd name="T16" fmla="*/ 166 w 255"/>
              <a:gd name="T17" fmla="*/ 206 h 342"/>
              <a:gd name="T18" fmla="*/ 223 w 255"/>
              <a:gd name="T19" fmla="*/ 17 h 342"/>
              <a:gd name="T20" fmla="*/ 206 w 255"/>
              <a:gd name="T21" fmla="*/ 43 h 342"/>
              <a:gd name="T22" fmla="*/ 200 w 255"/>
              <a:gd name="T23" fmla="*/ 44 h 342"/>
              <a:gd name="T24" fmla="*/ 199 w 255"/>
              <a:gd name="T25" fmla="*/ 39 h 342"/>
              <a:gd name="T26" fmla="*/ 221 w 255"/>
              <a:gd name="T27" fmla="*/ 5 h 342"/>
              <a:gd name="T28" fmla="*/ 223 w 255"/>
              <a:gd name="T29" fmla="*/ 2 h 342"/>
              <a:gd name="T30" fmla="*/ 227 w 255"/>
              <a:gd name="T31" fmla="*/ 1 h 342"/>
              <a:gd name="T32" fmla="*/ 229 w 255"/>
              <a:gd name="T33" fmla="*/ 2 h 342"/>
              <a:gd name="T34" fmla="*/ 235 w 255"/>
              <a:gd name="T35" fmla="*/ 6 h 342"/>
              <a:gd name="T36" fmla="*/ 255 w 255"/>
              <a:gd name="T37" fmla="*/ 38 h 342"/>
              <a:gd name="T38" fmla="*/ 248 w 255"/>
              <a:gd name="T39" fmla="*/ 43 h 342"/>
              <a:gd name="T40" fmla="*/ 231 w 255"/>
              <a:gd name="T41" fmla="*/ 14 h 342"/>
              <a:gd name="T42" fmla="*/ 168 w 255"/>
              <a:gd name="T43" fmla="*/ 216 h 342"/>
              <a:gd name="T44" fmla="*/ 140 w 255"/>
              <a:gd name="T45" fmla="*/ 340 h 342"/>
              <a:gd name="T46" fmla="*/ 137 w 255"/>
              <a:gd name="T47" fmla="*/ 342 h 342"/>
              <a:gd name="T48" fmla="*/ 80 w 255"/>
              <a:gd name="T49" fmla="*/ 115 h 342"/>
              <a:gd name="T50" fmla="*/ 54 w 255"/>
              <a:gd name="T51" fmla="*/ 122 h 342"/>
              <a:gd name="T52" fmla="*/ 27 w 255"/>
              <a:gd name="T53" fmla="*/ 210 h 342"/>
              <a:gd name="T54" fmla="*/ 108 w 255"/>
              <a:gd name="T55" fmla="*/ 240 h 342"/>
              <a:gd name="T56" fmla="*/ 159 w 255"/>
              <a:gd name="T57" fmla="*/ 212 h 342"/>
              <a:gd name="T58" fmla="*/ 141 w 255"/>
              <a:gd name="T59" fmla="*/ 157 h 342"/>
              <a:gd name="T60" fmla="*/ 80 w 255"/>
              <a:gd name="T61" fmla="*/ 115 h 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5" h="342">
                <a:moveTo>
                  <a:pt x="137" y="342"/>
                </a:moveTo>
                <a:cubicBezTo>
                  <a:pt x="136" y="342"/>
                  <a:pt x="135" y="342"/>
                  <a:pt x="135" y="342"/>
                </a:cubicBezTo>
                <a:cubicBezTo>
                  <a:pt x="133" y="341"/>
                  <a:pt x="132" y="338"/>
                  <a:pt x="133" y="336"/>
                </a:cubicBezTo>
                <a:cubicBezTo>
                  <a:pt x="134" y="336"/>
                  <a:pt x="165" y="284"/>
                  <a:pt x="160" y="222"/>
                </a:cubicBezTo>
                <a:cubicBezTo>
                  <a:pt x="145" y="235"/>
                  <a:pt x="127" y="243"/>
                  <a:pt x="110" y="248"/>
                </a:cubicBezTo>
                <a:cubicBezTo>
                  <a:pt x="70" y="259"/>
                  <a:pt x="34" y="245"/>
                  <a:pt x="20" y="213"/>
                </a:cubicBezTo>
                <a:cubicBezTo>
                  <a:pt x="0" y="168"/>
                  <a:pt x="20" y="130"/>
                  <a:pt x="50" y="114"/>
                </a:cubicBezTo>
                <a:cubicBezTo>
                  <a:pt x="80" y="100"/>
                  <a:pt x="121" y="106"/>
                  <a:pt x="148" y="153"/>
                </a:cubicBezTo>
                <a:cubicBezTo>
                  <a:pt x="158" y="170"/>
                  <a:pt x="164" y="188"/>
                  <a:pt x="166" y="206"/>
                </a:cubicBezTo>
                <a:cubicBezTo>
                  <a:pt x="203" y="169"/>
                  <a:pt x="229" y="106"/>
                  <a:pt x="223" y="17"/>
                </a:cubicBezTo>
                <a:cubicBezTo>
                  <a:pt x="206" y="43"/>
                  <a:pt x="206" y="43"/>
                  <a:pt x="206" y="43"/>
                </a:cubicBezTo>
                <a:cubicBezTo>
                  <a:pt x="204" y="45"/>
                  <a:pt x="202" y="45"/>
                  <a:pt x="200" y="44"/>
                </a:cubicBezTo>
                <a:cubicBezTo>
                  <a:pt x="198" y="43"/>
                  <a:pt x="198" y="41"/>
                  <a:pt x="199" y="39"/>
                </a:cubicBezTo>
                <a:cubicBezTo>
                  <a:pt x="203" y="30"/>
                  <a:pt x="212" y="12"/>
                  <a:pt x="221" y="5"/>
                </a:cubicBezTo>
                <a:cubicBezTo>
                  <a:pt x="223" y="2"/>
                  <a:pt x="223" y="2"/>
                  <a:pt x="223" y="2"/>
                </a:cubicBezTo>
                <a:cubicBezTo>
                  <a:pt x="224" y="1"/>
                  <a:pt x="225" y="0"/>
                  <a:pt x="227" y="1"/>
                </a:cubicBezTo>
                <a:cubicBezTo>
                  <a:pt x="228" y="1"/>
                  <a:pt x="228" y="1"/>
                  <a:pt x="229" y="2"/>
                </a:cubicBezTo>
                <a:cubicBezTo>
                  <a:pt x="230" y="2"/>
                  <a:pt x="233" y="3"/>
                  <a:pt x="235" y="6"/>
                </a:cubicBezTo>
                <a:cubicBezTo>
                  <a:pt x="243" y="19"/>
                  <a:pt x="255" y="38"/>
                  <a:pt x="255" y="38"/>
                </a:cubicBezTo>
                <a:cubicBezTo>
                  <a:pt x="248" y="43"/>
                  <a:pt x="248" y="43"/>
                  <a:pt x="248" y="43"/>
                </a:cubicBezTo>
                <a:cubicBezTo>
                  <a:pt x="248" y="43"/>
                  <a:pt x="238" y="27"/>
                  <a:pt x="231" y="14"/>
                </a:cubicBezTo>
                <a:cubicBezTo>
                  <a:pt x="238" y="110"/>
                  <a:pt x="209" y="178"/>
                  <a:pt x="168" y="216"/>
                </a:cubicBezTo>
                <a:cubicBezTo>
                  <a:pt x="175" y="283"/>
                  <a:pt x="140" y="340"/>
                  <a:pt x="140" y="340"/>
                </a:cubicBezTo>
                <a:cubicBezTo>
                  <a:pt x="139" y="342"/>
                  <a:pt x="138" y="342"/>
                  <a:pt x="137" y="342"/>
                </a:cubicBezTo>
                <a:close/>
                <a:moveTo>
                  <a:pt x="80" y="115"/>
                </a:moveTo>
                <a:cubicBezTo>
                  <a:pt x="71" y="115"/>
                  <a:pt x="62" y="118"/>
                  <a:pt x="54" y="122"/>
                </a:cubicBezTo>
                <a:cubicBezTo>
                  <a:pt x="27" y="135"/>
                  <a:pt x="10" y="170"/>
                  <a:pt x="27" y="210"/>
                </a:cubicBezTo>
                <a:cubicBezTo>
                  <a:pt x="40" y="238"/>
                  <a:pt x="72" y="250"/>
                  <a:pt x="108" y="240"/>
                </a:cubicBezTo>
                <a:cubicBezTo>
                  <a:pt x="126" y="236"/>
                  <a:pt x="143" y="226"/>
                  <a:pt x="159" y="212"/>
                </a:cubicBezTo>
                <a:cubicBezTo>
                  <a:pt x="157" y="194"/>
                  <a:pt x="151" y="175"/>
                  <a:pt x="141" y="157"/>
                </a:cubicBezTo>
                <a:cubicBezTo>
                  <a:pt x="124" y="127"/>
                  <a:pt x="101" y="115"/>
                  <a:pt x="80" y="115"/>
                </a:cubicBez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vert="horz" wrap="square" lIns="68576" tIns="34289" rIns="68576" bIns="34289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FZHei-B01S" panose="02010601030101010101" pitchFamily="2" charset="-122"/>
              <a:ea typeface="FZHei-B01S" panose="02010601030101010101" pitchFamily="2" charset="-122"/>
              <a:cs typeface="+mn-cs"/>
              <a:sym typeface="FZHei-B01S" panose="02010601030101010101" pitchFamily="2" charset="-122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6588125" y="2654300"/>
            <a:ext cx="1984375" cy="1811338"/>
            <a:chOff x="8783468" y="3312434"/>
            <a:chExt cx="2646495" cy="2415067"/>
          </a:xfrm>
        </p:grpSpPr>
        <p:grpSp>
          <p:nvGrpSpPr>
            <p:cNvPr id="8220" name="Group 30"/>
            <p:cNvGrpSpPr/>
            <p:nvPr/>
          </p:nvGrpSpPr>
          <p:grpSpPr>
            <a:xfrm>
              <a:off x="9164676" y="3312434"/>
              <a:ext cx="873125" cy="728663"/>
              <a:chOff x="7204075" y="1731962"/>
              <a:chExt cx="873125" cy="728663"/>
            </a:xfrm>
          </p:grpSpPr>
          <p:sp>
            <p:nvSpPr>
              <p:cNvPr id="22" name="Freeform 12"/>
              <p:cNvSpPr>
                <a:spLocks noEditPoints="1"/>
              </p:cNvSpPr>
              <p:nvPr/>
            </p:nvSpPr>
            <p:spPr bwMode="auto">
              <a:xfrm>
                <a:off x="7204075" y="1838325"/>
                <a:ext cx="530225" cy="528637"/>
              </a:xfrm>
              <a:custGeom>
                <a:avLst/>
                <a:gdLst>
                  <a:gd name="T0" fmla="*/ 145 w 290"/>
                  <a:gd name="T1" fmla="*/ 290 h 290"/>
                  <a:gd name="T2" fmla="*/ 168 w 290"/>
                  <a:gd name="T3" fmla="*/ 290 h 290"/>
                  <a:gd name="T4" fmla="*/ 168 w 290"/>
                  <a:gd name="T5" fmla="*/ 268 h 290"/>
                  <a:gd name="T6" fmla="*/ 216 w 290"/>
                  <a:gd name="T7" fmla="*/ 249 h 290"/>
                  <a:gd name="T8" fmla="*/ 231 w 290"/>
                  <a:gd name="T9" fmla="*/ 264 h 290"/>
                  <a:gd name="T10" fmla="*/ 264 w 290"/>
                  <a:gd name="T11" fmla="*/ 232 h 290"/>
                  <a:gd name="T12" fmla="*/ 248 w 290"/>
                  <a:gd name="T13" fmla="*/ 216 h 290"/>
                  <a:gd name="T14" fmla="*/ 268 w 290"/>
                  <a:gd name="T15" fmla="*/ 168 h 290"/>
                  <a:gd name="T16" fmla="*/ 290 w 290"/>
                  <a:gd name="T17" fmla="*/ 168 h 290"/>
                  <a:gd name="T18" fmla="*/ 290 w 290"/>
                  <a:gd name="T19" fmla="*/ 122 h 290"/>
                  <a:gd name="T20" fmla="*/ 268 w 290"/>
                  <a:gd name="T21" fmla="*/ 122 h 290"/>
                  <a:gd name="T22" fmla="*/ 248 w 290"/>
                  <a:gd name="T23" fmla="*/ 74 h 290"/>
                  <a:gd name="T24" fmla="*/ 264 w 290"/>
                  <a:gd name="T25" fmla="*/ 59 h 290"/>
                  <a:gd name="T26" fmla="*/ 231 w 290"/>
                  <a:gd name="T27" fmla="*/ 27 h 290"/>
                  <a:gd name="T28" fmla="*/ 216 w 290"/>
                  <a:gd name="T29" fmla="*/ 42 h 290"/>
                  <a:gd name="T30" fmla="*/ 168 w 290"/>
                  <a:gd name="T31" fmla="*/ 22 h 290"/>
                  <a:gd name="T32" fmla="*/ 168 w 290"/>
                  <a:gd name="T33" fmla="*/ 0 h 290"/>
                  <a:gd name="T34" fmla="*/ 145 w 290"/>
                  <a:gd name="T35" fmla="*/ 0 h 290"/>
                  <a:gd name="T36" fmla="*/ 145 w 290"/>
                  <a:gd name="T37" fmla="*/ 53 h 290"/>
                  <a:gd name="T38" fmla="*/ 237 w 290"/>
                  <a:gd name="T39" fmla="*/ 145 h 290"/>
                  <a:gd name="T40" fmla="*/ 145 w 290"/>
                  <a:gd name="T41" fmla="*/ 238 h 290"/>
                  <a:gd name="T42" fmla="*/ 145 w 290"/>
                  <a:gd name="T43" fmla="*/ 290 h 290"/>
                  <a:gd name="T44" fmla="*/ 42 w 290"/>
                  <a:gd name="T45" fmla="*/ 216 h 290"/>
                  <a:gd name="T46" fmla="*/ 26 w 290"/>
                  <a:gd name="T47" fmla="*/ 232 h 290"/>
                  <a:gd name="T48" fmla="*/ 59 w 290"/>
                  <a:gd name="T49" fmla="*/ 264 h 290"/>
                  <a:gd name="T50" fmla="*/ 74 w 290"/>
                  <a:gd name="T51" fmla="*/ 249 h 290"/>
                  <a:gd name="T52" fmla="*/ 122 w 290"/>
                  <a:gd name="T53" fmla="*/ 268 h 290"/>
                  <a:gd name="T54" fmla="*/ 122 w 290"/>
                  <a:gd name="T55" fmla="*/ 290 h 290"/>
                  <a:gd name="T56" fmla="*/ 145 w 290"/>
                  <a:gd name="T57" fmla="*/ 290 h 290"/>
                  <a:gd name="T58" fmla="*/ 145 w 290"/>
                  <a:gd name="T59" fmla="*/ 238 h 290"/>
                  <a:gd name="T60" fmla="*/ 145 w 290"/>
                  <a:gd name="T61" fmla="*/ 238 h 290"/>
                  <a:gd name="T62" fmla="*/ 52 w 290"/>
                  <a:gd name="T63" fmla="*/ 145 h 290"/>
                  <a:gd name="T64" fmla="*/ 145 w 290"/>
                  <a:gd name="T65" fmla="*/ 53 h 290"/>
                  <a:gd name="T66" fmla="*/ 145 w 290"/>
                  <a:gd name="T67" fmla="*/ 53 h 290"/>
                  <a:gd name="T68" fmla="*/ 145 w 290"/>
                  <a:gd name="T69" fmla="*/ 53 h 290"/>
                  <a:gd name="T70" fmla="*/ 145 w 290"/>
                  <a:gd name="T71" fmla="*/ 0 h 290"/>
                  <a:gd name="T72" fmla="*/ 122 w 290"/>
                  <a:gd name="T73" fmla="*/ 0 h 290"/>
                  <a:gd name="T74" fmla="*/ 122 w 290"/>
                  <a:gd name="T75" fmla="*/ 22 h 290"/>
                  <a:gd name="T76" fmla="*/ 74 w 290"/>
                  <a:gd name="T77" fmla="*/ 42 h 290"/>
                  <a:gd name="T78" fmla="*/ 59 w 290"/>
                  <a:gd name="T79" fmla="*/ 27 h 290"/>
                  <a:gd name="T80" fmla="*/ 26 w 290"/>
                  <a:gd name="T81" fmla="*/ 59 h 290"/>
                  <a:gd name="T82" fmla="*/ 42 w 290"/>
                  <a:gd name="T83" fmla="*/ 74 h 290"/>
                  <a:gd name="T84" fmla="*/ 22 w 290"/>
                  <a:gd name="T85" fmla="*/ 122 h 290"/>
                  <a:gd name="T86" fmla="*/ 0 w 290"/>
                  <a:gd name="T87" fmla="*/ 122 h 290"/>
                  <a:gd name="T88" fmla="*/ 0 w 290"/>
                  <a:gd name="T89" fmla="*/ 168 h 290"/>
                  <a:gd name="T90" fmla="*/ 22 w 290"/>
                  <a:gd name="T91" fmla="*/ 168 h 290"/>
                  <a:gd name="T92" fmla="*/ 42 w 290"/>
                  <a:gd name="T93" fmla="*/ 216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290" h="290">
                    <a:moveTo>
                      <a:pt x="145" y="290"/>
                    </a:moveTo>
                    <a:cubicBezTo>
                      <a:pt x="168" y="290"/>
                      <a:pt x="168" y="290"/>
                      <a:pt x="168" y="290"/>
                    </a:cubicBezTo>
                    <a:cubicBezTo>
                      <a:pt x="168" y="268"/>
                      <a:pt x="168" y="268"/>
                      <a:pt x="168" y="268"/>
                    </a:cubicBezTo>
                    <a:cubicBezTo>
                      <a:pt x="185" y="265"/>
                      <a:pt x="202" y="258"/>
                      <a:pt x="216" y="249"/>
                    </a:cubicBezTo>
                    <a:cubicBezTo>
                      <a:pt x="231" y="264"/>
                      <a:pt x="231" y="264"/>
                      <a:pt x="231" y="264"/>
                    </a:cubicBezTo>
                    <a:cubicBezTo>
                      <a:pt x="264" y="232"/>
                      <a:pt x="264" y="232"/>
                      <a:pt x="264" y="232"/>
                    </a:cubicBezTo>
                    <a:cubicBezTo>
                      <a:pt x="248" y="216"/>
                      <a:pt x="248" y="216"/>
                      <a:pt x="248" y="216"/>
                    </a:cubicBezTo>
                    <a:cubicBezTo>
                      <a:pt x="258" y="202"/>
                      <a:pt x="265" y="186"/>
                      <a:pt x="268" y="168"/>
                    </a:cubicBezTo>
                    <a:cubicBezTo>
                      <a:pt x="290" y="168"/>
                      <a:pt x="290" y="168"/>
                      <a:pt x="290" y="168"/>
                    </a:cubicBezTo>
                    <a:cubicBezTo>
                      <a:pt x="290" y="122"/>
                      <a:pt x="290" y="122"/>
                      <a:pt x="290" y="122"/>
                    </a:cubicBezTo>
                    <a:cubicBezTo>
                      <a:pt x="268" y="122"/>
                      <a:pt x="268" y="122"/>
                      <a:pt x="268" y="122"/>
                    </a:cubicBezTo>
                    <a:cubicBezTo>
                      <a:pt x="265" y="105"/>
                      <a:pt x="258" y="89"/>
                      <a:pt x="248" y="74"/>
                    </a:cubicBezTo>
                    <a:cubicBezTo>
                      <a:pt x="264" y="59"/>
                      <a:pt x="264" y="59"/>
                      <a:pt x="264" y="59"/>
                    </a:cubicBezTo>
                    <a:cubicBezTo>
                      <a:pt x="231" y="27"/>
                      <a:pt x="231" y="27"/>
                      <a:pt x="231" y="27"/>
                    </a:cubicBezTo>
                    <a:cubicBezTo>
                      <a:pt x="216" y="42"/>
                      <a:pt x="216" y="42"/>
                      <a:pt x="216" y="42"/>
                    </a:cubicBezTo>
                    <a:cubicBezTo>
                      <a:pt x="202" y="32"/>
                      <a:pt x="185" y="25"/>
                      <a:pt x="168" y="22"/>
                    </a:cubicBezTo>
                    <a:cubicBezTo>
                      <a:pt x="168" y="0"/>
                      <a:pt x="168" y="0"/>
                      <a:pt x="168" y="0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96" y="53"/>
                      <a:pt x="237" y="94"/>
                      <a:pt x="237" y="145"/>
                    </a:cubicBezTo>
                    <a:cubicBezTo>
                      <a:pt x="237" y="196"/>
                      <a:pt x="196" y="238"/>
                      <a:pt x="145" y="238"/>
                    </a:cubicBezTo>
                    <a:lnTo>
                      <a:pt x="145" y="290"/>
                    </a:lnTo>
                    <a:close/>
                    <a:moveTo>
                      <a:pt x="42" y="216"/>
                    </a:moveTo>
                    <a:cubicBezTo>
                      <a:pt x="26" y="232"/>
                      <a:pt x="26" y="232"/>
                      <a:pt x="26" y="232"/>
                    </a:cubicBezTo>
                    <a:cubicBezTo>
                      <a:pt x="59" y="264"/>
                      <a:pt x="59" y="264"/>
                      <a:pt x="59" y="264"/>
                    </a:cubicBezTo>
                    <a:cubicBezTo>
                      <a:pt x="74" y="249"/>
                      <a:pt x="74" y="249"/>
                      <a:pt x="74" y="249"/>
                    </a:cubicBezTo>
                    <a:cubicBezTo>
                      <a:pt x="88" y="258"/>
                      <a:pt x="105" y="265"/>
                      <a:pt x="122" y="268"/>
                    </a:cubicBezTo>
                    <a:cubicBezTo>
                      <a:pt x="122" y="290"/>
                      <a:pt x="122" y="290"/>
                      <a:pt x="122" y="290"/>
                    </a:cubicBezTo>
                    <a:cubicBezTo>
                      <a:pt x="145" y="290"/>
                      <a:pt x="145" y="290"/>
                      <a:pt x="145" y="290"/>
                    </a:cubicBezTo>
                    <a:cubicBezTo>
                      <a:pt x="145" y="238"/>
                      <a:pt x="145" y="238"/>
                      <a:pt x="145" y="238"/>
                    </a:cubicBezTo>
                    <a:cubicBezTo>
                      <a:pt x="145" y="238"/>
                      <a:pt x="145" y="238"/>
                      <a:pt x="145" y="238"/>
                    </a:cubicBezTo>
                    <a:cubicBezTo>
                      <a:pt x="94" y="238"/>
                      <a:pt x="52" y="196"/>
                      <a:pt x="52" y="145"/>
                    </a:cubicBezTo>
                    <a:cubicBezTo>
                      <a:pt x="52" y="94"/>
                      <a:pt x="94" y="53"/>
                      <a:pt x="145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5" y="0"/>
                      <a:pt x="145" y="0"/>
                      <a:pt x="145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22"/>
                      <a:pt x="122" y="22"/>
                      <a:pt x="122" y="22"/>
                    </a:cubicBezTo>
                    <a:cubicBezTo>
                      <a:pt x="105" y="25"/>
                      <a:pt x="88" y="32"/>
                      <a:pt x="74" y="42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26" y="59"/>
                      <a:pt x="26" y="59"/>
                      <a:pt x="26" y="59"/>
                    </a:cubicBezTo>
                    <a:cubicBezTo>
                      <a:pt x="42" y="74"/>
                      <a:pt x="42" y="74"/>
                      <a:pt x="42" y="74"/>
                    </a:cubicBezTo>
                    <a:cubicBezTo>
                      <a:pt x="32" y="89"/>
                      <a:pt x="25" y="105"/>
                      <a:pt x="22" y="12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22" y="168"/>
                      <a:pt x="22" y="168"/>
                      <a:pt x="22" y="168"/>
                    </a:cubicBezTo>
                    <a:cubicBezTo>
                      <a:pt x="25" y="186"/>
                      <a:pt x="32" y="202"/>
                      <a:pt x="42" y="216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23" name="Freeform 13"/>
              <p:cNvSpPr>
                <a:spLocks noEditPoints="1"/>
              </p:cNvSpPr>
              <p:nvPr/>
            </p:nvSpPr>
            <p:spPr bwMode="auto">
              <a:xfrm>
                <a:off x="7729538" y="2120900"/>
                <a:ext cx="341313" cy="339725"/>
              </a:xfrm>
              <a:custGeom>
                <a:avLst/>
                <a:gdLst>
                  <a:gd name="T0" fmla="*/ 93 w 187"/>
                  <a:gd name="T1" fmla="*/ 15 h 187"/>
                  <a:gd name="T2" fmla="*/ 118 w 187"/>
                  <a:gd name="T3" fmla="*/ 19 h 187"/>
                  <a:gd name="T4" fmla="*/ 123 w 187"/>
                  <a:gd name="T5" fmla="*/ 5 h 187"/>
                  <a:gd name="T6" fmla="*/ 155 w 187"/>
                  <a:gd name="T7" fmla="*/ 23 h 187"/>
                  <a:gd name="T8" fmla="*/ 145 w 187"/>
                  <a:gd name="T9" fmla="*/ 34 h 187"/>
                  <a:gd name="T10" fmla="*/ 164 w 187"/>
                  <a:gd name="T11" fmla="*/ 58 h 187"/>
                  <a:gd name="T12" fmla="*/ 177 w 187"/>
                  <a:gd name="T13" fmla="*/ 52 h 187"/>
                  <a:gd name="T14" fmla="*/ 187 w 187"/>
                  <a:gd name="T15" fmla="*/ 87 h 187"/>
                  <a:gd name="T16" fmla="*/ 172 w 187"/>
                  <a:gd name="T17" fmla="*/ 88 h 187"/>
                  <a:gd name="T18" fmla="*/ 168 w 187"/>
                  <a:gd name="T19" fmla="*/ 119 h 187"/>
                  <a:gd name="T20" fmla="*/ 182 w 187"/>
                  <a:gd name="T21" fmla="*/ 123 h 187"/>
                  <a:gd name="T22" fmla="*/ 164 w 187"/>
                  <a:gd name="T23" fmla="*/ 155 h 187"/>
                  <a:gd name="T24" fmla="*/ 153 w 187"/>
                  <a:gd name="T25" fmla="*/ 145 h 187"/>
                  <a:gd name="T26" fmla="*/ 129 w 187"/>
                  <a:gd name="T27" fmla="*/ 164 h 187"/>
                  <a:gd name="T28" fmla="*/ 135 w 187"/>
                  <a:gd name="T29" fmla="*/ 178 h 187"/>
                  <a:gd name="T30" fmla="*/ 100 w 187"/>
                  <a:gd name="T31" fmla="*/ 187 h 187"/>
                  <a:gd name="T32" fmla="*/ 99 w 187"/>
                  <a:gd name="T33" fmla="*/ 172 h 187"/>
                  <a:gd name="T34" fmla="*/ 93 w 187"/>
                  <a:gd name="T35" fmla="*/ 172 h 187"/>
                  <a:gd name="T36" fmla="*/ 93 w 187"/>
                  <a:gd name="T37" fmla="*/ 132 h 187"/>
                  <a:gd name="T38" fmla="*/ 130 w 187"/>
                  <a:gd name="T39" fmla="*/ 106 h 187"/>
                  <a:gd name="T40" fmla="*/ 105 w 187"/>
                  <a:gd name="T41" fmla="*/ 57 h 187"/>
                  <a:gd name="T42" fmla="*/ 93 w 187"/>
                  <a:gd name="T43" fmla="*/ 55 h 187"/>
                  <a:gd name="T44" fmla="*/ 93 w 187"/>
                  <a:gd name="T45" fmla="*/ 15 h 187"/>
                  <a:gd name="T46" fmla="*/ 23 w 187"/>
                  <a:gd name="T47" fmla="*/ 129 h 187"/>
                  <a:gd name="T48" fmla="*/ 9 w 187"/>
                  <a:gd name="T49" fmla="*/ 135 h 187"/>
                  <a:gd name="T50" fmla="*/ 0 w 187"/>
                  <a:gd name="T51" fmla="*/ 100 h 187"/>
                  <a:gd name="T52" fmla="*/ 15 w 187"/>
                  <a:gd name="T53" fmla="*/ 99 h 187"/>
                  <a:gd name="T54" fmla="*/ 19 w 187"/>
                  <a:gd name="T55" fmla="*/ 69 h 187"/>
                  <a:gd name="T56" fmla="*/ 4 w 187"/>
                  <a:gd name="T57" fmla="*/ 64 h 187"/>
                  <a:gd name="T58" fmla="*/ 23 w 187"/>
                  <a:gd name="T59" fmla="*/ 32 h 187"/>
                  <a:gd name="T60" fmla="*/ 34 w 187"/>
                  <a:gd name="T61" fmla="*/ 42 h 187"/>
                  <a:gd name="T62" fmla="*/ 58 w 187"/>
                  <a:gd name="T63" fmla="*/ 23 h 187"/>
                  <a:gd name="T64" fmla="*/ 51 w 187"/>
                  <a:gd name="T65" fmla="*/ 10 h 187"/>
                  <a:gd name="T66" fmla="*/ 87 w 187"/>
                  <a:gd name="T67" fmla="*/ 0 h 187"/>
                  <a:gd name="T68" fmla="*/ 88 w 187"/>
                  <a:gd name="T69" fmla="*/ 15 h 187"/>
                  <a:gd name="T70" fmla="*/ 93 w 187"/>
                  <a:gd name="T71" fmla="*/ 15 h 187"/>
                  <a:gd name="T72" fmla="*/ 93 w 187"/>
                  <a:gd name="T73" fmla="*/ 55 h 187"/>
                  <a:gd name="T74" fmla="*/ 57 w 187"/>
                  <a:gd name="T75" fmla="*/ 81 h 187"/>
                  <a:gd name="T76" fmla="*/ 81 w 187"/>
                  <a:gd name="T77" fmla="*/ 130 h 187"/>
                  <a:gd name="T78" fmla="*/ 93 w 187"/>
                  <a:gd name="T79" fmla="*/ 132 h 187"/>
                  <a:gd name="T80" fmla="*/ 93 w 187"/>
                  <a:gd name="T81" fmla="*/ 172 h 187"/>
                  <a:gd name="T82" fmla="*/ 68 w 187"/>
                  <a:gd name="T83" fmla="*/ 168 h 187"/>
                  <a:gd name="T84" fmla="*/ 64 w 187"/>
                  <a:gd name="T85" fmla="*/ 183 h 187"/>
                  <a:gd name="T86" fmla="*/ 32 w 187"/>
                  <a:gd name="T87" fmla="*/ 164 h 187"/>
                  <a:gd name="T88" fmla="*/ 42 w 187"/>
                  <a:gd name="T89" fmla="*/ 153 h 187"/>
                  <a:gd name="T90" fmla="*/ 23 w 187"/>
                  <a:gd name="T91" fmla="*/ 129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7" h="187">
                    <a:moveTo>
                      <a:pt x="93" y="15"/>
                    </a:moveTo>
                    <a:cubicBezTo>
                      <a:pt x="102" y="15"/>
                      <a:pt x="110" y="16"/>
                      <a:pt x="118" y="19"/>
                    </a:cubicBezTo>
                    <a:cubicBezTo>
                      <a:pt x="123" y="5"/>
                      <a:pt x="123" y="5"/>
                      <a:pt x="123" y="5"/>
                    </a:cubicBezTo>
                    <a:cubicBezTo>
                      <a:pt x="135" y="9"/>
                      <a:pt x="146" y="15"/>
                      <a:pt x="155" y="23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53" y="41"/>
                      <a:pt x="159" y="49"/>
                      <a:pt x="164" y="58"/>
                    </a:cubicBezTo>
                    <a:cubicBezTo>
                      <a:pt x="177" y="52"/>
                      <a:pt x="177" y="52"/>
                      <a:pt x="177" y="52"/>
                    </a:cubicBezTo>
                    <a:cubicBezTo>
                      <a:pt x="183" y="63"/>
                      <a:pt x="186" y="75"/>
                      <a:pt x="187" y="87"/>
                    </a:cubicBezTo>
                    <a:cubicBezTo>
                      <a:pt x="172" y="88"/>
                      <a:pt x="172" y="88"/>
                      <a:pt x="172" y="88"/>
                    </a:cubicBezTo>
                    <a:cubicBezTo>
                      <a:pt x="173" y="98"/>
                      <a:pt x="172" y="108"/>
                      <a:pt x="168" y="119"/>
                    </a:cubicBezTo>
                    <a:cubicBezTo>
                      <a:pt x="182" y="123"/>
                      <a:pt x="182" y="123"/>
                      <a:pt x="182" y="123"/>
                    </a:cubicBezTo>
                    <a:cubicBezTo>
                      <a:pt x="178" y="135"/>
                      <a:pt x="172" y="146"/>
                      <a:pt x="164" y="155"/>
                    </a:cubicBezTo>
                    <a:cubicBezTo>
                      <a:pt x="153" y="145"/>
                      <a:pt x="153" y="145"/>
                      <a:pt x="153" y="145"/>
                    </a:cubicBezTo>
                    <a:cubicBezTo>
                      <a:pt x="146" y="153"/>
                      <a:pt x="138" y="160"/>
                      <a:pt x="129" y="164"/>
                    </a:cubicBezTo>
                    <a:cubicBezTo>
                      <a:pt x="135" y="178"/>
                      <a:pt x="135" y="178"/>
                      <a:pt x="135" y="178"/>
                    </a:cubicBezTo>
                    <a:cubicBezTo>
                      <a:pt x="124" y="183"/>
                      <a:pt x="112" y="186"/>
                      <a:pt x="100" y="187"/>
                    </a:cubicBezTo>
                    <a:cubicBezTo>
                      <a:pt x="99" y="172"/>
                      <a:pt x="99" y="172"/>
                      <a:pt x="99" y="172"/>
                    </a:cubicBezTo>
                    <a:cubicBezTo>
                      <a:pt x="97" y="172"/>
                      <a:pt x="95" y="172"/>
                      <a:pt x="93" y="172"/>
                    </a:cubicBezTo>
                    <a:cubicBezTo>
                      <a:pt x="93" y="132"/>
                      <a:pt x="93" y="132"/>
                      <a:pt x="93" y="132"/>
                    </a:cubicBezTo>
                    <a:cubicBezTo>
                      <a:pt x="109" y="132"/>
                      <a:pt x="124" y="122"/>
                      <a:pt x="130" y="106"/>
                    </a:cubicBezTo>
                    <a:cubicBezTo>
                      <a:pt x="136" y="86"/>
                      <a:pt x="126" y="64"/>
                      <a:pt x="105" y="57"/>
                    </a:cubicBezTo>
                    <a:cubicBezTo>
                      <a:pt x="101" y="56"/>
                      <a:pt x="97" y="55"/>
                      <a:pt x="93" y="55"/>
                    </a:cubicBezTo>
                    <a:lnTo>
                      <a:pt x="93" y="15"/>
                    </a:lnTo>
                    <a:close/>
                    <a:moveTo>
                      <a:pt x="23" y="129"/>
                    </a:moveTo>
                    <a:cubicBezTo>
                      <a:pt x="9" y="135"/>
                      <a:pt x="9" y="135"/>
                      <a:pt x="9" y="135"/>
                    </a:cubicBezTo>
                    <a:cubicBezTo>
                      <a:pt x="4" y="125"/>
                      <a:pt x="1" y="113"/>
                      <a:pt x="0" y="100"/>
                    </a:cubicBezTo>
                    <a:cubicBezTo>
                      <a:pt x="15" y="99"/>
                      <a:pt x="15" y="99"/>
                      <a:pt x="15" y="99"/>
                    </a:cubicBezTo>
                    <a:cubicBezTo>
                      <a:pt x="14" y="89"/>
                      <a:pt x="15" y="79"/>
                      <a:pt x="19" y="69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8" y="52"/>
                      <a:pt x="15" y="41"/>
                      <a:pt x="23" y="32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41" y="34"/>
                      <a:pt x="49" y="28"/>
                      <a:pt x="58" y="23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62" y="4"/>
                      <a:pt x="74" y="1"/>
                      <a:pt x="87" y="0"/>
                    </a:cubicBezTo>
                    <a:cubicBezTo>
                      <a:pt x="88" y="15"/>
                      <a:pt x="88" y="15"/>
                      <a:pt x="88" y="15"/>
                    </a:cubicBezTo>
                    <a:cubicBezTo>
                      <a:pt x="90" y="15"/>
                      <a:pt x="92" y="15"/>
                      <a:pt x="93" y="15"/>
                    </a:cubicBezTo>
                    <a:cubicBezTo>
                      <a:pt x="93" y="55"/>
                      <a:pt x="93" y="55"/>
                      <a:pt x="93" y="55"/>
                    </a:cubicBezTo>
                    <a:cubicBezTo>
                      <a:pt x="77" y="55"/>
                      <a:pt x="62" y="65"/>
                      <a:pt x="57" y="81"/>
                    </a:cubicBezTo>
                    <a:cubicBezTo>
                      <a:pt x="50" y="101"/>
                      <a:pt x="61" y="123"/>
                      <a:pt x="81" y="130"/>
                    </a:cubicBezTo>
                    <a:cubicBezTo>
                      <a:pt x="85" y="131"/>
                      <a:pt x="89" y="132"/>
                      <a:pt x="93" y="132"/>
                    </a:cubicBezTo>
                    <a:cubicBezTo>
                      <a:pt x="93" y="172"/>
                      <a:pt x="93" y="172"/>
                      <a:pt x="93" y="172"/>
                    </a:cubicBezTo>
                    <a:cubicBezTo>
                      <a:pt x="85" y="172"/>
                      <a:pt x="77" y="171"/>
                      <a:pt x="68" y="168"/>
                    </a:cubicBezTo>
                    <a:cubicBezTo>
                      <a:pt x="64" y="183"/>
                      <a:pt x="64" y="183"/>
                      <a:pt x="64" y="183"/>
                    </a:cubicBezTo>
                    <a:cubicBezTo>
                      <a:pt x="52" y="179"/>
                      <a:pt x="41" y="172"/>
                      <a:pt x="32" y="164"/>
                    </a:cubicBezTo>
                    <a:cubicBezTo>
                      <a:pt x="42" y="153"/>
                      <a:pt x="42" y="153"/>
                      <a:pt x="42" y="153"/>
                    </a:cubicBezTo>
                    <a:cubicBezTo>
                      <a:pt x="34" y="146"/>
                      <a:pt x="27" y="138"/>
                      <a:pt x="23" y="12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24" name="Freeform 14"/>
              <p:cNvSpPr>
                <a:spLocks noEditPoints="1"/>
              </p:cNvSpPr>
              <p:nvPr/>
            </p:nvSpPr>
            <p:spPr bwMode="auto">
              <a:xfrm>
                <a:off x="7721600" y="1731962"/>
                <a:ext cx="355600" cy="354012"/>
              </a:xfrm>
              <a:custGeom>
                <a:avLst/>
                <a:gdLst>
                  <a:gd name="T0" fmla="*/ 104 w 195"/>
                  <a:gd name="T1" fmla="*/ 29 h 194"/>
                  <a:gd name="T2" fmla="*/ 107 w 195"/>
                  <a:gd name="T3" fmla="*/ 0 h 194"/>
                  <a:gd name="T4" fmla="*/ 148 w 195"/>
                  <a:gd name="T5" fmla="*/ 13 h 194"/>
                  <a:gd name="T6" fmla="*/ 133 w 195"/>
                  <a:gd name="T7" fmla="*/ 38 h 194"/>
                  <a:gd name="T8" fmla="*/ 155 w 195"/>
                  <a:gd name="T9" fmla="*/ 59 h 194"/>
                  <a:gd name="T10" fmla="*/ 180 w 195"/>
                  <a:gd name="T11" fmla="*/ 43 h 194"/>
                  <a:gd name="T12" fmla="*/ 190 w 195"/>
                  <a:gd name="T13" fmla="*/ 62 h 194"/>
                  <a:gd name="T14" fmla="*/ 195 w 195"/>
                  <a:gd name="T15" fmla="*/ 83 h 194"/>
                  <a:gd name="T16" fmla="*/ 166 w 195"/>
                  <a:gd name="T17" fmla="*/ 87 h 194"/>
                  <a:gd name="T18" fmla="*/ 164 w 195"/>
                  <a:gd name="T19" fmla="*/ 118 h 194"/>
                  <a:gd name="T20" fmla="*/ 192 w 195"/>
                  <a:gd name="T21" fmla="*/ 127 h 194"/>
                  <a:gd name="T22" fmla="*/ 169 w 195"/>
                  <a:gd name="T23" fmla="*/ 164 h 194"/>
                  <a:gd name="T24" fmla="*/ 148 w 195"/>
                  <a:gd name="T25" fmla="*/ 144 h 194"/>
                  <a:gd name="T26" fmla="*/ 123 w 195"/>
                  <a:gd name="T27" fmla="*/ 161 h 194"/>
                  <a:gd name="T28" fmla="*/ 123 w 195"/>
                  <a:gd name="T29" fmla="*/ 161 h 194"/>
                  <a:gd name="T30" fmla="*/ 133 w 195"/>
                  <a:gd name="T31" fmla="*/ 188 h 194"/>
                  <a:gd name="T32" fmla="*/ 99 w 195"/>
                  <a:gd name="T33" fmla="*/ 194 h 194"/>
                  <a:gd name="T34" fmla="*/ 99 w 195"/>
                  <a:gd name="T35" fmla="*/ 154 h 194"/>
                  <a:gd name="T36" fmla="*/ 119 w 195"/>
                  <a:gd name="T37" fmla="*/ 150 h 194"/>
                  <a:gd name="T38" fmla="*/ 152 w 195"/>
                  <a:gd name="T39" fmla="*/ 77 h 194"/>
                  <a:gd name="T40" fmla="*/ 99 w 195"/>
                  <a:gd name="T41" fmla="*/ 40 h 194"/>
                  <a:gd name="T42" fmla="*/ 99 w 195"/>
                  <a:gd name="T43" fmla="*/ 28 h 194"/>
                  <a:gd name="T44" fmla="*/ 104 w 195"/>
                  <a:gd name="T45" fmla="*/ 29 h 194"/>
                  <a:gd name="T46" fmla="*/ 99 w 195"/>
                  <a:gd name="T47" fmla="*/ 194 h 194"/>
                  <a:gd name="T48" fmla="*/ 90 w 195"/>
                  <a:gd name="T49" fmla="*/ 194 h 194"/>
                  <a:gd name="T50" fmla="*/ 93 w 195"/>
                  <a:gd name="T51" fmla="*/ 165 h 194"/>
                  <a:gd name="T52" fmla="*/ 64 w 195"/>
                  <a:gd name="T53" fmla="*/ 156 h 194"/>
                  <a:gd name="T54" fmla="*/ 49 w 195"/>
                  <a:gd name="T55" fmla="*/ 181 h 194"/>
                  <a:gd name="T56" fmla="*/ 17 w 195"/>
                  <a:gd name="T57" fmla="*/ 151 h 194"/>
                  <a:gd name="T58" fmla="*/ 42 w 195"/>
                  <a:gd name="T59" fmla="*/ 135 h 194"/>
                  <a:gd name="T60" fmla="*/ 35 w 195"/>
                  <a:gd name="T61" fmla="*/ 121 h 194"/>
                  <a:gd name="T62" fmla="*/ 31 w 195"/>
                  <a:gd name="T63" fmla="*/ 106 h 194"/>
                  <a:gd name="T64" fmla="*/ 2 w 195"/>
                  <a:gd name="T65" fmla="*/ 111 h 194"/>
                  <a:gd name="T66" fmla="*/ 6 w 195"/>
                  <a:gd name="T67" fmla="*/ 67 h 194"/>
                  <a:gd name="T68" fmla="*/ 33 w 195"/>
                  <a:gd name="T69" fmla="*/ 76 h 194"/>
                  <a:gd name="T70" fmla="*/ 49 w 195"/>
                  <a:gd name="T71" fmla="*/ 50 h 194"/>
                  <a:gd name="T72" fmla="*/ 28 w 195"/>
                  <a:gd name="T73" fmla="*/ 30 h 194"/>
                  <a:gd name="T74" fmla="*/ 64 w 195"/>
                  <a:gd name="T75" fmla="*/ 6 h 194"/>
                  <a:gd name="T76" fmla="*/ 74 w 195"/>
                  <a:gd name="T77" fmla="*/ 33 h 194"/>
                  <a:gd name="T78" fmla="*/ 99 w 195"/>
                  <a:gd name="T79" fmla="*/ 28 h 194"/>
                  <a:gd name="T80" fmla="*/ 99 w 195"/>
                  <a:gd name="T81" fmla="*/ 40 h 194"/>
                  <a:gd name="T82" fmla="*/ 78 w 195"/>
                  <a:gd name="T83" fmla="*/ 44 h 194"/>
                  <a:gd name="T84" fmla="*/ 45 w 195"/>
                  <a:gd name="T85" fmla="*/ 117 h 194"/>
                  <a:gd name="T86" fmla="*/ 99 w 195"/>
                  <a:gd name="T87" fmla="*/ 154 h 194"/>
                  <a:gd name="T88" fmla="*/ 99 w 195"/>
                  <a:gd name="T89" fmla="*/ 194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5" h="194">
                    <a:moveTo>
                      <a:pt x="104" y="29"/>
                    </a:moveTo>
                    <a:cubicBezTo>
                      <a:pt x="107" y="0"/>
                      <a:pt x="107" y="0"/>
                      <a:pt x="107" y="0"/>
                    </a:cubicBezTo>
                    <a:cubicBezTo>
                      <a:pt x="121" y="1"/>
                      <a:pt x="136" y="5"/>
                      <a:pt x="148" y="13"/>
                    </a:cubicBezTo>
                    <a:cubicBezTo>
                      <a:pt x="133" y="38"/>
                      <a:pt x="133" y="38"/>
                      <a:pt x="133" y="38"/>
                    </a:cubicBezTo>
                    <a:cubicBezTo>
                      <a:pt x="142" y="43"/>
                      <a:pt x="150" y="50"/>
                      <a:pt x="155" y="59"/>
                    </a:cubicBezTo>
                    <a:cubicBezTo>
                      <a:pt x="180" y="43"/>
                      <a:pt x="180" y="43"/>
                      <a:pt x="180" y="43"/>
                    </a:cubicBezTo>
                    <a:cubicBezTo>
                      <a:pt x="184" y="49"/>
                      <a:pt x="187" y="55"/>
                      <a:pt x="190" y="62"/>
                    </a:cubicBezTo>
                    <a:cubicBezTo>
                      <a:pt x="192" y="69"/>
                      <a:pt x="194" y="76"/>
                      <a:pt x="195" y="83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68" y="98"/>
                      <a:pt x="167" y="108"/>
                      <a:pt x="164" y="118"/>
                    </a:cubicBezTo>
                    <a:cubicBezTo>
                      <a:pt x="192" y="127"/>
                      <a:pt x="192" y="127"/>
                      <a:pt x="192" y="127"/>
                    </a:cubicBezTo>
                    <a:cubicBezTo>
                      <a:pt x="187" y="140"/>
                      <a:pt x="180" y="153"/>
                      <a:pt x="169" y="164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1" y="151"/>
                      <a:pt x="133" y="157"/>
                      <a:pt x="123" y="161"/>
                    </a:cubicBezTo>
                    <a:cubicBezTo>
                      <a:pt x="123" y="161"/>
                      <a:pt x="123" y="161"/>
                      <a:pt x="123" y="161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22" y="192"/>
                      <a:pt x="110" y="194"/>
                      <a:pt x="99" y="194"/>
                    </a:cubicBezTo>
                    <a:cubicBezTo>
                      <a:pt x="99" y="154"/>
                      <a:pt x="99" y="154"/>
                      <a:pt x="99" y="154"/>
                    </a:cubicBezTo>
                    <a:cubicBezTo>
                      <a:pt x="105" y="154"/>
                      <a:pt x="112" y="153"/>
                      <a:pt x="119" y="150"/>
                    </a:cubicBezTo>
                    <a:cubicBezTo>
                      <a:pt x="148" y="139"/>
                      <a:pt x="163" y="106"/>
                      <a:pt x="152" y="77"/>
                    </a:cubicBezTo>
                    <a:cubicBezTo>
                      <a:pt x="143" y="54"/>
                      <a:pt x="121" y="40"/>
                      <a:pt x="99" y="40"/>
                    </a:cubicBezTo>
                    <a:cubicBezTo>
                      <a:pt x="99" y="28"/>
                      <a:pt x="99" y="28"/>
                      <a:pt x="99" y="28"/>
                    </a:cubicBezTo>
                    <a:cubicBezTo>
                      <a:pt x="100" y="28"/>
                      <a:pt x="102" y="29"/>
                      <a:pt x="104" y="29"/>
                    </a:cubicBezTo>
                    <a:close/>
                    <a:moveTo>
                      <a:pt x="99" y="194"/>
                    </a:moveTo>
                    <a:cubicBezTo>
                      <a:pt x="96" y="194"/>
                      <a:pt x="93" y="194"/>
                      <a:pt x="90" y="194"/>
                    </a:cubicBezTo>
                    <a:cubicBezTo>
                      <a:pt x="93" y="165"/>
                      <a:pt x="93" y="165"/>
                      <a:pt x="93" y="165"/>
                    </a:cubicBezTo>
                    <a:cubicBezTo>
                      <a:pt x="82" y="164"/>
                      <a:pt x="73" y="161"/>
                      <a:pt x="64" y="156"/>
                    </a:cubicBezTo>
                    <a:cubicBezTo>
                      <a:pt x="49" y="181"/>
                      <a:pt x="49" y="181"/>
                      <a:pt x="49" y="181"/>
                    </a:cubicBezTo>
                    <a:cubicBezTo>
                      <a:pt x="37" y="174"/>
                      <a:pt x="26" y="164"/>
                      <a:pt x="17" y="151"/>
                    </a:cubicBezTo>
                    <a:cubicBezTo>
                      <a:pt x="42" y="135"/>
                      <a:pt x="42" y="135"/>
                      <a:pt x="42" y="135"/>
                    </a:cubicBezTo>
                    <a:cubicBezTo>
                      <a:pt x="39" y="131"/>
                      <a:pt x="36" y="126"/>
                      <a:pt x="35" y="121"/>
                    </a:cubicBezTo>
                    <a:cubicBezTo>
                      <a:pt x="33" y="116"/>
                      <a:pt x="31" y="111"/>
                      <a:pt x="31" y="106"/>
                    </a:cubicBezTo>
                    <a:cubicBezTo>
                      <a:pt x="2" y="111"/>
                      <a:pt x="2" y="111"/>
                      <a:pt x="2" y="111"/>
                    </a:cubicBezTo>
                    <a:cubicBezTo>
                      <a:pt x="0" y="96"/>
                      <a:pt x="1" y="81"/>
                      <a:pt x="6" y="67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6" y="66"/>
                      <a:pt x="42" y="57"/>
                      <a:pt x="49" y="50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7" y="19"/>
                      <a:pt x="50" y="11"/>
                      <a:pt x="64" y="6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82" y="30"/>
                      <a:pt x="90" y="28"/>
                      <a:pt x="99" y="28"/>
                    </a:cubicBezTo>
                    <a:cubicBezTo>
                      <a:pt x="99" y="40"/>
                      <a:pt x="99" y="40"/>
                      <a:pt x="99" y="40"/>
                    </a:cubicBezTo>
                    <a:cubicBezTo>
                      <a:pt x="92" y="40"/>
                      <a:pt x="85" y="41"/>
                      <a:pt x="78" y="44"/>
                    </a:cubicBezTo>
                    <a:cubicBezTo>
                      <a:pt x="49" y="55"/>
                      <a:pt x="34" y="88"/>
                      <a:pt x="45" y="117"/>
                    </a:cubicBezTo>
                    <a:cubicBezTo>
                      <a:pt x="54" y="140"/>
                      <a:pt x="76" y="154"/>
                      <a:pt x="99" y="154"/>
                    </a:cubicBezTo>
                    <a:lnTo>
                      <a:pt x="99" y="19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</p:grpSp>
        <p:grpSp>
          <p:nvGrpSpPr>
            <p:cNvPr id="8221" name="Group 34"/>
            <p:cNvGrpSpPr/>
            <p:nvPr/>
          </p:nvGrpSpPr>
          <p:grpSpPr>
            <a:xfrm>
              <a:off x="8783468" y="4066265"/>
              <a:ext cx="2646495" cy="1661236"/>
              <a:chOff x="8070666" y="1614003"/>
              <a:chExt cx="2646495" cy="1661236"/>
            </a:xfrm>
          </p:grpSpPr>
          <p:sp>
            <p:nvSpPr>
              <p:cNvPr id="20" name="Rectangle 35"/>
              <p:cNvSpPr/>
              <p:nvPr/>
            </p:nvSpPr>
            <p:spPr>
              <a:xfrm>
                <a:off x="8286935" y="1614003"/>
                <a:ext cx="1203814" cy="467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企业教学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FZHei-B01S" panose="02010601030101010101" pitchFamily="2" charset="-122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8070666" y="2094082"/>
                <a:ext cx="2646495" cy="1181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 defTabSz="914400" fontAlgn="auto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kern="1200" cap="none" spc="0" normalizeH="0" baseline="0" noProof="0" dirty="0">
                    <a:latin typeface="微软雅黑" panose="020B0503020204020204" pitchFamily="34" charset="-122"/>
                    <a:ea typeface="+mn-ea"/>
                    <a:cs typeface="+mn-cs"/>
                  </a:rPr>
                  <a:t>在二年级暑假和四年级，与优秀人工智能相关企业合作，逐步培养面向企业真实项目的人工智能应用研发能力</a:t>
                </a:r>
                <a:endParaRPr kumimoji="0" lang="zh-CN" altLang="en-US" sz="1100" kern="1200" cap="none" spc="0" normalizeH="0" baseline="0" noProof="0" dirty="0">
                  <a:latin typeface="FZHei-B01S" panose="02010601030101010101" pitchFamily="2" charset="-122"/>
                  <a:ea typeface="FZHei-B01S" panose="02010601030101010101" pitchFamily="2" charset="-122"/>
                  <a:cs typeface="+mn-ea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6" name="Group 7"/>
          <p:cNvGrpSpPr/>
          <p:nvPr/>
        </p:nvGrpSpPr>
        <p:grpSpPr>
          <a:xfrm>
            <a:off x="611188" y="1265238"/>
            <a:ext cx="2322512" cy="1227137"/>
            <a:chOff x="970303" y="1460149"/>
            <a:chExt cx="3096808" cy="1637178"/>
          </a:xfrm>
        </p:grpSpPr>
        <p:grpSp>
          <p:nvGrpSpPr>
            <p:cNvPr id="8213" name="Group 37"/>
            <p:cNvGrpSpPr/>
            <p:nvPr/>
          </p:nvGrpSpPr>
          <p:grpSpPr>
            <a:xfrm>
              <a:off x="2986637" y="1460149"/>
              <a:ext cx="708025" cy="685800"/>
              <a:chOff x="3257159" y="3492831"/>
              <a:chExt cx="708025" cy="685800"/>
            </a:xfrm>
          </p:grpSpPr>
          <p:sp>
            <p:nvSpPr>
              <p:cNvPr id="30" name="Freeform 15"/>
              <p:cNvSpPr/>
              <p:nvPr/>
            </p:nvSpPr>
            <p:spPr bwMode="auto">
              <a:xfrm>
                <a:off x="3350821" y="3778581"/>
                <a:ext cx="287338" cy="395287"/>
              </a:xfrm>
              <a:custGeom>
                <a:avLst/>
                <a:gdLst>
                  <a:gd name="T0" fmla="*/ 106 w 158"/>
                  <a:gd name="T1" fmla="*/ 85 h 216"/>
                  <a:gd name="T2" fmla="*/ 106 w 158"/>
                  <a:gd name="T3" fmla="*/ 190 h 216"/>
                  <a:gd name="T4" fmla="*/ 80 w 158"/>
                  <a:gd name="T5" fmla="*/ 216 h 216"/>
                  <a:gd name="T6" fmla="*/ 80 w 158"/>
                  <a:gd name="T7" fmla="*/ 216 h 216"/>
                  <a:gd name="T8" fmla="*/ 54 w 158"/>
                  <a:gd name="T9" fmla="*/ 190 h 216"/>
                  <a:gd name="T10" fmla="*/ 54 w 158"/>
                  <a:gd name="T11" fmla="*/ 85 h 216"/>
                  <a:gd name="T12" fmla="*/ 18 w 158"/>
                  <a:gd name="T13" fmla="*/ 85 h 216"/>
                  <a:gd name="T14" fmla="*/ 11 w 158"/>
                  <a:gd name="T15" fmla="*/ 62 h 216"/>
                  <a:gd name="T16" fmla="*/ 61 w 158"/>
                  <a:gd name="T17" fmla="*/ 12 h 216"/>
                  <a:gd name="T18" fmla="*/ 98 w 158"/>
                  <a:gd name="T19" fmla="*/ 12 h 216"/>
                  <a:gd name="T20" fmla="*/ 149 w 158"/>
                  <a:gd name="T21" fmla="*/ 62 h 216"/>
                  <a:gd name="T22" fmla="*/ 139 w 158"/>
                  <a:gd name="T23" fmla="*/ 85 h 216"/>
                  <a:gd name="T24" fmla="*/ 106 w 158"/>
                  <a:gd name="T25" fmla="*/ 85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216">
                    <a:moveTo>
                      <a:pt x="106" y="85"/>
                    </a:moveTo>
                    <a:cubicBezTo>
                      <a:pt x="106" y="190"/>
                      <a:pt x="106" y="190"/>
                      <a:pt x="106" y="190"/>
                    </a:cubicBezTo>
                    <a:cubicBezTo>
                      <a:pt x="106" y="204"/>
                      <a:pt x="94" y="216"/>
                      <a:pt x="80" y="216"/>
                    </a:cubicBezTo>
                    <a:cubicBezTo>
                      <a:pt x="80" y="216"/>
                      <a:pt x="80" y="216"/>
                      <a:pt x="80" y="216"/>
                    </a:cubicBezTo>
                    <a:cubicBezTo>
                      <a:pt x="65" y="216"/>
                      <a:pt x="54" y="204"/>
                      <a:pt x="54" y="190"/>
                    </a:cubicBezTo>
                    <a:cubicBezTo>
                      <a:pt x="54" y="85"/>
                      <a:pt x="54" y="85"/>
                      <a:pt x="54" y="85"/>
                    </a:cubicBezTo>
                    <a:cubicBezTo>
                      <a:pt x="18" y="85"/>
                      <a:pt x="18" y="85"/>
                      <a:pt x="18" y="85"/>
                    </a:cubicBezTo>
                    <a:cubicBezTo>
                      <a:pt x="3" y="85"/>
                      <a:pt x="0" y="72"/>
                      <a:pt x="11" y="62"/>
                    </a:cubicBezTo>
                    <a:cubicBezTo>
                      <a:pt x="61" y="12"/>
                      <a:pt x="61" y="12"/>
                      <a:pt x="61" y="12"/>
                    </a:cubicBezTo>
                    <a:cubicBezTo>
                      <a:pt x="73" y="0"/>
                      <a:pt x="85" y="0"/>
                      <a:pt x="98" y="12"/>
                    </a:cubicBezTo>
                    <a:cubicBezTo>
                      <a:pt x="149" y="62"/>
                      <a:pt x="149" y="62"/>
                      <a:pt x="149" y="62"/>
                    </a:cubicBezTo>
                    <a:cubicBezTo>
                      <a:pt x="158" y="71"/>
                      <a:pt x="157" y="85"/>
                      <a:pt x="139" y="85"/>
                    </a:cubicBezTo>
                    <a:lnTo>
                      <a:pt x="106" y="8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31" name="Freeform 16"/>
              <p:cNvSpPr/>
              <p:nvPr/>
            </p:nvSpPr>
            <p:spPr bwMode="auto">
              <a:xfrm>
                <a:off x="3257159" y="3492831"/>
                <a:ext cx="708025" cy="495300"/>
              </a:xfrm>
              <a:custGeom>
                <a:avLst/>
                <a:gdLst>
                  <a:gd name="T0" fmla="*/ 308 w 388"/>
                  <a:gd name="T1" fmla="*/ 99 h 272"/>
                  <a:gd name="T2" fmla="*/ 388 w 388"/>
                  <a:gd name="T3" fmla="*/ 184 h 272"/>
                  <a:gd name="T4" fmla="*/ 388 w 388"/>
                  <a:gd name="T5" fmla="*/ 184 h 272"/>
                  <a:gd name="T6" fmla="*/ 304 w 388"/>
                  <a:gd name="T7" fmla="*/ 270 h 272"/>
                  <a:gd name="T8" fmla="*/ 304 w 388"/>
                  <a:gd name="T9" fmla="*/ 186 h 272"/>
                  <a:gd name="T10" fmla="*/ 293 w 388"/>
                  <a:gd name="T11" fmla="*/ 158 h 272"/>
                  <a:gd name="T12" fmla="*/ 266 w 388"/>
                  <a:gd name="T13" fmla="*/ 147 h 272"/>
                  <a:gd name="T14" fmla="*/ 238 w 388"/>
                  <a:gd name="T15" fmla="*/ 158 h 272"/>
                  <a:gd name="T16" fmla="*/ 227 w 388"/>
                  <a:gd name="T17" fmla="*/ 186 h 272"/>
                  <a:gd name="T18" fmla="*/ 227 w 388"/>
                  <a:gd name="T19" fmla="*/ 272 h 272"/>
                  <a:gd name="T20" fmla="*/ 170 w 388"/>
                  <a:gd name="T21" fmla="*/ 272 h 272"/>
                  <a:gd name="T22" fmla="*/ 170 w 388"/>
                  <a:gd name="T23" fmla="*/ 255 h 272"/>
                  <a:gd name="T24" fmla="*/ 190 w 388"/>
                  <a:gd name="T25" fmla="*/ 255 h 272"/>
                  <a:gd name="T26" fmla="*/ 206 w 388"/>
                  <a:gd name="T27" fmla="*/ 251 h 272"/>
                  <a:gd name="T28" fmla="*/ 217 w 388"/>
                  <a:gd name="T29" fmla="*/ 239 h 272"/>
                  <a:gd name="T30" fmla="*/ 217 w 388"/>
                  <a:gd name="T31" fmla="*/ 224 h 272"/>
                  <a:gd name="T32" fmla="*/ 209 w 388"/>
                  <a:gd name="T33" fmla="*/ 210 h 272"/>
                  <a:gd name="T34" fmla="*/ 158 w 388"/>
                  <a:gd name="T35" fmla="*/ 160 h 272"/>
                  <a:gd name="T36" fmla="*/ 131 w 388"/>
                  <a:gd name="T37" fmla="*/ 147 h 272"/>
                  <a:gd name="T38" fmla="*/ 103 w 388"/>
                  <a:gd name="T39" fmla="*/ 160 h 272"/>
                  <a:gd name="T40" fmla="*/ 53 w 388"/>
                  <a:gd name="T41" fmla="*/ 210 h 272"/>
                  <a:gd name="T42" fmla="*/ 44 w 388"/>
                  <a:gd name="T43" fmla="*/ 225 h 272"/>
                  <a:gd name="T44" fmla="*/ 44 w 388"/>
                  <a:gd name="T45" fmla="*/ 239 h 272"/>
                  <a:gd name="T46" fmla="*/ 54 w 388"/>
                  <a:gd name="T47" fmla="*/ 251 h 272"/>
                  <a:gd name="T48" fmla="*/ 69 w 388"/>
                  <a:gd name="T49" fmla="*/ 255 h 272"/>
                  <a:gd name="T50" fmla="*/ 92 w 388"/>
                  <a:gd name="T51" fmla="*/ 255 h 272"/>
                  <a:gd name="T52" fmla="*/ 92 w 388"/>
                  <a:gd name="T53" fmla="*/ 271 h 272"/>
                  <a:gd name="T54" fmla="*/ 0 w 388"/>
                  <a:gd name="T55" fmla="*/ 184 h 272"/>
                  <a:gd name="T56" fmla="*/ 0 w 388"/>
                  <a:gd name="T57" fmla="*/ 184 h 272"/>
                  <a:gd name="T58" fmla="*/ 80 w 388"/>
                  <a:gd name="T59" fmla="*/ 99 h 272"/>
                  <a:gd name="T60" fmla="*/ 80 w 388"/>
                  <a:gd name="T61" fmla="*/ 96 h 272"/>
                  <a:gd name="T62" fmla="*/ 194 w 388"/>
                  <a:gd name="T63" fmla="*/ 0 h 272"/>
                  <a:gd name="T64" fmla="*/ 308 w 388"/>
                  <a:gd name="T65" fmla="*/ 96 h 272"/>
                  <a:gd name="T66" fmla="*/ 308 w 388"/>
                  <a:gd name="T67" fmla="*/ 9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88" h="272">
                    <a:moveTo>
                      <a:pt x="308" y="99"/>
                    </a:moveTo>
                    <a:cubicBezTo>
                      <a:pt x="354" y="108"/>
                      <a:pt x="388" y="143"/>
                      <a:pt x="388" y="184"/>
                    </a:cubicBezTo>
                    <a:cubicBezTo>
                      <a:pt x="388" y="184"/>
                      <a:pt x="388" y="184"/>
                      <a:pt x="388" y="184"/>
                    </a:cubicBezTo>
                    <a:cubicBezTo>
                      <a:pt x="388" y="227"/>
                      <a:pt x="352" y="262"/>
                      <a:pt x="304" y="270"/>
                    </a:cubicBezTo>
                    <a:cubicBezTo>
                      <a:pt x="304" y="186"/>
                      <a:pt x="304" y="186"/>
                      <a:pt x="304" y="186"/>
                    </a:cubicBezTo>
                    <a:cubicBezTo>
                      <a:pt x="304" y="175"/>
                      <a:pt x="300" y="165"/>
                      <a:pt x="293" y="158"/>
                    </a:cubicBezTo>
                    <a:cubicBezTo>
                      <a:pt x="286" y="151"/>
                      <a:pt x="276" y="147"/>
                      <a:pt x="266" y="147"/>
                    </a:cubicBezTo>
                    <a:cubicBezTo>
                      <a:pt x="255" y="147"/>
                      <a:pt x="245" y="151"/>
                      <a:pt x="238" y="158"/>
                    </a:cubicBezTo>
                    <a:cubicBezTo>
                      <a:pt x="231" y="165"/>
                      <a:pt x="227" y="175"/>
                      <a:pt x="227" y="186"/>
                    </a:cubicBezTo>
                    <a:cubicBezTo>
                      <a:pt x="227" y="272"/>
                      <a:pt x="227" y="272"/>
                      <a:pt x="227" y="272"/>
                    </a:cubicBezTo>
                    <a:cubicBezTo>
                      <a:pt x="170" y="272"/>
                      <a:pt x="170" y="272"/>
                      <a:pt x="170" y="272"/>
                    </a:cubicBezTo>
                    <a:cubicBezTo>
                      <a:pt x="170" y="255"/>
                      <a:pt x="170" y="255"/>
                      <a:pt x="170" y="255"/>
                    </a:cubicBezTo>
                    <a:cubicBezTo>
                      <a:pt x="190" y="255"/>
                      <a:pt x="190" y="255"/>
                      <a:pt x="190" y="255"/>
                    </a:cubicBezTo>
                    <a:cubicBezTo>
                      <a:pt x="196" y="255"/>
                      <a:pt x="202" y="253"/>
                      <a:pt x="206" y="251"/>
                    </a:cubicBezTo>
                    <a:cubicBezTo>
                      <a:pt x="211" y="248"/>
                      <a:pt x="215" y="244"/>
                      <a:pt x="217" y="239"/>
                    </a:cubicBezTo>
                    <a:cubicBezTo>
                      <a:pt x="218" y="234"/>
                      <a:pt x="219" y="229"/>
                      <a:pt x="217" y="224"/>
                    </a:cubicBezTo>
                    <a:cubicBezTo>
                      <a:pt x="216" y="219"/>
                      <a:pt x="213" y="214"/>
                      <a:pt x="209" y="210"/>
                    </a:cubicBezTo>
                    <a:cubicBezTo>
                      <a:pt x="158" y="160"/>
                      <a:pt x="158" y="160"/>
                      <a:pt x="158" y="160"/>
                    </a:cubicBezTo>
                    <a:cubicBezTo>
                      <a:pt x="149" y="151"/>
                      <a:pt x="140" y="147"/>
                      <a:pt x="131" y="147"/>
                    </a:cubicBezTo>
                    <a:cubicBezTo>
                      <a:pt x="121" y="147"/>
                      <a:pt x="112" y="152"/>
                      <a:pt x="103" y="160"/>
                    </a:cubicBezTo>
                    <a:cubicBezTo>
                      <a:pt x="53" y="210"/>
                      <a:pt x="53" y="210"/>
                      <a:pt x="53" y="210"/>
                    </a:cubicBezTo>
                    <a:cubicBezTo>
                      <a:pt x="48" y="215"/>
                      <a:pt x="45" y="220"/>
                      <a:pt x="44" y="225"/>
                    </a:cubicBezTo>
                    <a:cubicBezTo>
                      <a:pt x="42" y="230"/>
                      <a:pt x="42" y="235"/>
                      <a:pt x="44" y="239"/>
                    </a:cubicBezTo>
                    <a:cubicBezTo>
                      <a:pt x="46" y="244"/>
                      <a:pt x="49" y="248"/>
                      <a:pt x="54" y="251"/>
                    </a:cubicBezTo>
                    <a:cubicBezTo>
                      <a:pt x="58" y="253"/>
                      <a:pt x="63" y="255"/>
                      <a:pt x="69" y="255"/>
                    </a:cubicBezTo>
                    <a:cubicBezTo>
                      <a:pt x="92" y="255"/>
                      <a:pt x="92" y="255"/>
                      <a:pt x="92" y="255"/>
                    </a:cubicBezTo>
                    <a:cubicBezTo>
                      <a:pt x="92" y="271"/>
                      <a:pt x="92" y="271"/>
                      <a:pt x="92" y="271"/>
                    </a:cubicBezTo>
                    <a:cubicBezTo>
                      <a:pt x="40" y="266"/>
                      <a:pt x="0" y="229"/>
                      <a:pt x="0" y="184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43"/>
                      <a:pt x="34" y="108"/>
                      <a:pt x="80" y="99"/>
                    </a:cubicBezTo>
                    <a:cubicBezTo>
                      <a:pt x="80" y="98"/>
                      <a:pt x="80" y="97"/>
                      <a:pt x="80" y="96"/>
                    </a:cubicBezTo>
                    <a:cubicBezTo>
                      <a:pt x="80" y="43"/>
                      <a:pt x="131" y="0"/>
                      <a:pt x="194" y="0"/>
                    </a:cubicBezTo>
                    <a:cubicBezTo>
                      <a:pt x="257" y="0"/>
                      <a:pt x="308" y="43"/>
                      <a:pt x="308" y="96"/>
                    </a:cubicBezTo>
                    <a:cubicBezTo>
                      <a:pt x="308" y="97"/>
                      <a:pt x="308" y="98"/>
                      <a:pt x="308" y="9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32" name="Freeform 17"/>
              <p:cNvSpPr/>
              <p:nvPr/>
            </p:nvSpPr>
            <p:spPr bwMode="auto">
              <a:xfrm>
                <a:off x="3596884" y="3784931"/>
                <a:ext cx="287338" cy="393700"/>
              </a:xfrm>
              <a:custGeom>
                <a:avLst/>
                <a:gdLst>
                  <a:gd name="T0" fmla="*/ 106 w 158"/>
                  <a:gd name="T1" fmla="*/ 131 h 216"/>
                  <a:gd name="T2" fmla="*/ 106 w 158"/>
                  <a:gd name="T3" fmla="*/ 26 h 216"/>
                  <a:gd name="T4" fmla="*/ 80 w 158"/>
                  <a:gd name="T5" fmla="*/ 0 h 216"/>
                  <a:gd name="T6" fmla="*/ 80 w 158"/>
                  <a:gd name="T7" fmla="*/ 0 h 216"/>
                  <a:gd name="T8" fmla="*/ 54 w 158"/>
                  <a:gd name="T9" fmla="*/ 26 h 216"/>
                  <a:gd name="T10" fmla="*/ 54 w 158"/>
                  <a:gd name="T11" fmla="*/ 131 h 216"/>
                  <a:gd name="T12" fmla="*/ 18 w 158"/>
                  <a:gd name="T13" fmla="*/ 131 h 216"/>
                  <a:gd name="T14" fmla="*/ 10 w 158"/>
                  <a:gd name="T15" fmla="*/ 153 h 216"/>
                  <a:gd name="T16" fmla="*/ 61 w 158"/>
                  <a:gd name="T17" fmla="*/ 203 h 216"/>
                  <a:gd name="T18" fmla="*/ 98 w 158"/>
                  <a:gd name="T19" fmla="*/ 203 h 216"/>
                  <a:gd name="T20" fmla="*/ 149 w 158"/>
                  <a:gd name="T21" fmla="*/ 153 h 216"/>
                  <a:gd name="T22" fmla="*/ 138 w 158"/>
                  <a:gd name="T23" fmla="*/ 131 h 216"/>
                  <a:gd name="T24" fmla="*/ 106 w 158"/>
                  <a:gd name="T25" fmla="*/ 13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8" h="216">
                    <a:moveTo>
                      <a:pt x="106" y="131"/>
                    </a:move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12"/>
                      <a:pt x="94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54" y="12"/>
                      <a:pt x="54" y="26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3" y="131"/>
                      <a:pt x="0" y="143"/>
                      <a:pt x="10" y="153"/>
                    </a:cubicBezTo>
                    <a:cubicBezTo>
                      <a:pt x="61" y="203"/>
                      <a:pt x="61" y="203"/>
                      <a:pt x="61" y="203"/>
                    </a:cubicBezTo>
                    <a:cubicBezTo>
                      <a:pt x="73" y="216"/>
                      <a:pt x="85" y="216"/>
                      <a:pt x="98" y="203"/>
                    </a:cubicBezTo>
                    <a:cubicBezTo>
                      <a:pt x="149" y="153"/>
                      <a:pt x="149" y="153"/>
                      <a:pt x="149" y="153"/>
                    </a:cubicBezTo>
                    <a:cubicBezTo>
                      <a:pt x="158" y="144"/>
                      <a:pt x="156" y="131"/>
                      <a:pt x="138" y="131"/>
                    </a:cubicBezTo>
                    <a:lnTo>
                      <a:pt x="106" y="13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</p:grpSp>
        <p:grpSp>
          <p:nvGrpSpPr>
            <p:cNvPr id="8214" name="Group 41"/>
            <p:cNvGrpSpPr/>
            <p:nvPr/>
          </p:nvGrpSpPr>
          <p:grpSpPr>
            <a:xfrm>
              <a:off x="970303" y="1774120"/>
              <a:ext cx="3096808" cy="1323207"/>
              <a:chOff x="7040562" y="4791785"/>
              <a:chExt cx="3096808" cy="1323207"/>
            </a:xfrm>
          </p:grpSpPr>
          <p:sp>
            <p:nvSpPr>
              <p:cNvPr id="28" name="Rectangle 42"/>
              <p:cNvSpPr/>
              <p:nvPr/>
            </p:nvSpPr>
            <p:spPr>
              <a:xfrm>
                <a:off x="7173428" y="4791785"/>
                <a:ext cx="1443210" cy="4678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双导师教学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FZHei-B01S" panose="02010601030101010101" pitchFamily="2" charset="-122"/>
                </a:endParaRPr>
              </a:p>
            </p:txBody>
          </p:sp>
          <p:sp>
            <p:nvSpPr>
              <p:cNvPr id="8216" name="TextBox 28"/>
              <p:cNvSpPr txBox="1"/>
              <p:nvPr/>
            </p:nvSpPr>
            <p:spPr>
              <a:xfrm>
                <a:off x="7040562" y="5515051"/>
                <a:ext cx="3096808" cy="5999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10000"/>
                  </a:lnSpc>
                  <a:buNone/>
                </a:pPr>
                <a:r>
                  <a:rPr lang="zh-CN" altLang="en-US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面向企业场景，采用</a:t>
                </a:r>
                <a:r>
                  <a:rPr lang="en-US" altLang="zh-CN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“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双导师</a:t>
                </a:r>
                <a:r>
                  <a:rPr lang="en-US" altLang="zh-CN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”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指导，在校内开展</a:t>
                </a:r>
                <a:r>
                  <a:rPr lang="en-US" altLang="zh-CN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6-8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周的工程实践</a:t>
                </a:r>
                <a:r>
                  <a:rPr lang="en-US" altLang="zh-CN" sz="1100" dirty="0">
                    <a:latin typeface="微软雅黑" panose="020B0503020204020204" pitchFamily="34" charset="-122"/>
                    <a:ea typeface="宋体" panose="02010600030101010101" pitchFamily="2" charset="-122"/>
                  </a:rPr>
                  <a:t>。</a:t>
                </a:r>
              </a:p>
            </p:txBody>
          </p:sp>
        </p:grpSp>
      </p:grpSp>
      <p:grpSp>
        <p:nvGrpSpPr>
          <p:cNvPr id="9" name="Group 6"/>
          <p:cNvGrpSpPr/>
          <p:nvPr/>
        </p:nvGrpSpPr>
        <p:grpSpPr>
          <a:xfrm>
            <a:off x="1200150" y="3508375"/>
            <a:ext cx="3155950" cy="1150938"/>
            <a:chOff x="727233" y="4922622"/>
            <a:chExt cx="4207156" cy="1536254"/>
          </a:xfrm>
        </p:grpSpPr>
        <p:grpSp>
          <p:nvGrpSpPr>
            <p:cNvPr id="8205" name="Group 44"/>
            <p:cNvGrpSpPr/>
            <p:nvPr/>
          </p:nvGrpSpPr>
          <p:grpSpPr>
            <a:xfrm>
              <a:off x="3432893" y="5156850"/>
              <a:ext cx="1501496" cy="1302026"/>
              <a:chOff x="4045127" y="1843088"/>
              <a:chExt cx="1501496" cy="1302026"/>
            </a:xfrm>
          </p:grpSpPr>
          <p:sp>
            <p:nvSpPr>
              <p:cNvPr id="8209" name="Freeform 55"/>
              <p:cNvSpPr/>
              <p:nvPr/>
            </p:nvSpPr>
            <p:spPr>
              <a:xfrm>
                <a:off x="4440820" y="1843088"/>
                <a:ext cx="115888" cy="14287"/>
              </a:xfrm>
              <a:custGeom>
                <a:avLst/>
                <a:gdLst>
                  <a:gd name="txL" fmla="*/ 0 w 63"/>
                  <a:gd name="txT" fmla="*/ 0 h 8"/>
                  <a:gd name="txR" fmla="*/ 63 w 63"/>
                  <a:gd name="txB" fmla="*/ 8 h 8"/>
                </a:gdLst>
                <a:ahLst/>
                <a:cxnLst>
                  <a:cxn ang="0">
                    <a:pos x="110370" y="0"/>
                  </a:cxn>
                  <a:cxn ang="0">
                    <a:pos x="7358" y="0"/>
                  </a:cxn>
                  <a:cxn ang="0">
                    <a:pos x="0" y="7144"/>
                  </a:cxn>
                  <a:cxn ang="0">
                    <a:pos x="0" y="7144"/>
                  </a:cxn>
                  <a:cxn ang="0">
                    <a:pos x="7358" y="14287"/>
                  </a:cxn>
                  <a:cxn ang="0">
                    <a:pos x="110370" y="14287"/>
                  </a:cxn>
                  <a:cxn ang="0">
                    <a:pos x="115888" y="7144"/>
                  </a:cxn>
                  <a:cxn ang="0">
                    <a:pos x="115888" y="7144"/>
                  </a:cxn>
                  <a:cxn ang="0">
                    <a:pos x="110370" y="0"/>
                  </a:cxn>
                </a:cxnLst>
                <a:rect l="txL" t="txT" r="txR" b="txB"/>
                <a:pathLst>
                  <a:path w="63" h="8">
                    <a:moveTo>
                      <a:pt x="6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62" y="8"/>
                      <a:pt x="63" y="6"/>
                      <a:pt x="63" y="4"/>
                    </a:cubicBezTo>
                    <a:cubicBezTo>
                      <a:pt x="63" y="4"/>
                      <a:pt x="63" y="4"/>
                      <a:pt x="63" y="4"/>
                    </a:cubicBezTo>
                    <a:cubicBezTo>
                      <a:pt x="63" y="2"/>
                      <a:pt x="62" y="0"/>
                      <a:pt x="60" y="0"/>
                    </a:cubicBezTo>
                    <a:close/>
                  </a:path>
                </a:pathLst>
              </a:custGeom>
              <a:solidFill>
                <a:srgbClr val="EEEEEE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10" name="Oval 56"/>
              <p:cNvSpPr/>
              <p:nvPr/>
            </p:nvSpPr>
            <p:spPr>
              <a:xfrm>
                <a:off x="5511698" y="3110189"/>
                <a:ext cx="34925" cy="34925"/>
              </a:xfrm>
              <a:prstGeom prst="ellipse">
                <a:avLst/>
              </a:prstGeom>
              <a:solidFill>
                <a:srgbClr val="EEEEEE"/>
              </a:solidFill>
              <a:ln w="9525">
                <a:noFill/>
              </a:ln>
            </p:spPr>
            <p:txBody>
              <a:bodyPr lIns="91435" tIns="45718" rIns="91435" bIns="45718"/>
              <a:lstStyle/>
              <a:p>
                <a:pPr>
                  <a:buNone/>
                </a:pPr>
                <a:endParaRPr lang="en-US" altLang="zh-CN" sz="1300" dirty="0">
                  <a:latin typeface="FZHei-B01S"/>
                  <a:ea typeface="FZHei-B01S"/>
                  <a:sym typeface="FZHei-B01S"/>
                </a:endParaRPr>
              </a:p>
            </p:txBody>
          </p:sp>
          <p:sp>
            <p:nvSpPr>
              <p:cNvPr id="40" name="Freeform 57"/>
              <p:cNvSpPr/>
              <p:nvPr/>
            </p:nvSpPr>
            <p:spPr bwMode="auto">
              <a:xfrm>
                <a:off x="4045127" y="2170558"/>
                <a:ext cx="541337" cy="398462"/>
              </a:xfrm>
              <a:custGeom>
                <a:avLst/>
                <a:gdLst>
                  <a:gd name="T0" fmla="*/ 149 w 297"/>
                  <a:gd name="T1" fmla="*/ 0 h 219"/>
                  <a:gd name="T2" fmla="*/ 297 w 297"/>
                  <a:gd name="T3" fmla="*/ 102 h 219"/>
                  <a:gd name="T4" fmla="*/ 241 w 297"/>
                  <a:gd name="T5" fmla="*/ 183 h 219"/>
                  <a:gd name="T6" fmla="*/ 285 w 297"/>
                  <a:gd name="T7" fmla="*/ 219 h 219"/>
                  <a:gd name="T8" fmla="*/ 284 w 297"/>
                  <a:gd name="T9" fmla="*/ 219 h 219"/>
                  <a:gd name="T10" fmla="*/ 213 w 297"/>
                  <a:gd name="T11" fmla="*/ 195 h 219"/>
                  <a:gd name="T12" fmla="*/ 149 w 297"/>
                  <a:gd name="T13" fmla="*/ 205 h 219"/>
                  <a:gd name="T14" fmla="*/ 0 w 297"/>
                  <a:gd name="T15" fmla="*/ 102 h 219"/>
                  <a:gd name="T16" fmla="*/ 149 w 297"/>
                  <a:gd name="T17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7" h="219">
                    <a:moveTo>
                      <a:pt x="149" y="0"/>
                    </a:moveTo>
                    <a:cubicBezTo>
                      <a:pt x="231" y="0"/>
                      <a:pt x="297" y="46"/>
                      <a:pt x="297" y="102"/>
                    </a:cubicBezTo>
                    <a:cubicBezTo>
                      <a:pt x="297" y="135"/>
                      <a:pt x="275" y="164"/>
                      <a:pt x="241" y="183"/>
                    </a:cubicBezTo>
                    <a:cubicBezTo>
                      <a:pt x="249" y="198"/>
                      <a:pt x="265" y="211"/>
                      <a:pt x="285" y="219"/>
                    </a:cubicBezTo>
                    <a:cubicBezTo>
                      <a:pt x="285" y="219"/>
                      <a:pt x="284" y="219"/>
                      <a:pt x="284" y="219"/>
                    </a:cubicBezTo>
                    <a:cubicBezTo>
                      <a:pt x="255" y="219"/>
                      <a:pt x="230" y="209"/>
                      <a:pt x="213" y="195"/>
                    </a:cubicBezTo>
                    <a:cubicBezTo>
                      <a:pt x="194" y="201"/>
                      <a:pt x="172" y="205"/>
                      <a:pt x="149" y="205"/>
                    </a:cubicBezTo>
                    <a:cubicBezTo>
                      <a:pt x="66" y="205"/>
                      <a:pt x="0" y="159"/>
                      <a:pt x="0" y="102"/>
                    </a:cubicBezTo>
                    <a:cubicBezTo>
                      <a:pt x="0" y="46"/>
                      <a:pt x="66" y="0"/>
                      <a:pt x="149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8212" name="Freeform 58"/>
              <p:cNvSpPr>
                <a:spLocks noEditPoints="1"/>
              </p:cNvSpPr>
              <p:nvPr/>
            </p:nvSpPr>
            <p:spPr>
              <a:xfrm>
                <a:off x="4288013" y="2248346"/>
                <a:ext cx="52388" cy="220661"/>
              </a:xfrm>
              <a:custGeom>
                <a:avLst/>
                <a:gdLst>
                  <a:gd name="txL" fmla="*/ 0 w 33"/>
                  <a:gd name="txT" fmla="*/ 0 h 139"/>
                  <a:gd name="txR" fmla="*/ 33 w 33"/>
                  <a:gd name="txB" fmla="*/ 139 h 139"/>
                </a:gdLst>
                <a:ahLst/>
                <a:cxnLst>
                  <a:cxn ang="0">
                    <a:pos x="50800" y="220661"/>
                  </a:cxn>
                  <a:cxn ang="0">
                    <a:pos x="0" y="220661"/>
                  </a:cxn>
                  <a:cxn ang="0">
                    <a:pos x="0" y="61912"/>
                  </a:cxn>
                  <a:cxn ang="0">
                    <a:pos x="50800" y="61912"/>
                  </a:cxn>
                  <a:cxn ang="0">
                    <a:pos x="50800" y="220661"/>
                  </a:cxn>
                  <a:cxn ang="0">
                    <a:pos x="50800" y="220661"/>
                  </a:cxn>
                  <a:cxn ang="0">
                    <a:pos x="52388" y="38100"/>
                  </a:cxn>
                  <a:cxn ang="0">
                    <a:pos x="0" y="38100"/>
                  </a:cxn>
                  <a:cxn ang="0">
                    <a:pos x="0" y="0"/>
                  </a:cxn>
                  <a:cxn ang="0">
                    <a:pos x="52388" y="0"/>
                  </a:cxn>
                  <a:cxn ang="0">
                    <a:pos x="52388" y="38100"/>
                  </a:cxn>
                </a:cxnLst>
                <a:rect l="txL" t="txT" r="txR" b="txB"/>
                <a:pathLst>
                  <a:path w="33" h="139">
                    <a:moveTo>
                      <a:pt x="32" y="139"/>
                    </a:moveTo>
                    <a:lnTo>
                      <a:pt x="0" y="139"/>
                    </a:lnTo>
                    <a:lnTo>
                      <a:pt x="0" y="39"/>
                    </a:lnTo>
                    <a:lnTo>
                      <a:pt x="32" y="39"/>
                    </a:lnTo>
                    <a:lnTo>
                      <a:pt x="32" y="139"/>
                    </a:lnTo>
                    <a:lnTo>
                      <a:pt x="32" y="139"/>
                    </a:lnTo>
                    <a:close/>
                    <a:moveTo>
                      <a:pt x="33" y="24"/>
                    </a:moveTo>
                    <a:lnTo>
                      <a:pt x="0" y="24"/>
                    </a:lnTo>
                    <a:lnTo>
                      <a:pt x="0" y="0"/>
                    </a:lnTo>
                    <a:lnTo>
                      <a:pt x="33" y="0"/>
                    </a:lnTo>
                    <a:lnTo>
                      <a:pt x="33" y="24"/>
                    </a:lnTo>
                    <a:close/>
                  </a:path>
                </a:pathLst>
              </a:custGeom>
              <a:solidFill>
                <a:srgbClr val="EEEEEE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8206" name="Group 51"/>
            <p:cNvGrpSpPr/>
            <p:nvPr/>
          </p:nvGrpSpPr>
          <p:grpSpPr>
            <a:xfrm>
              <a:off x="727233" y="4922622"/>
              <a:ext cx="2734971" cy="1350224"/>
              <a:chOff x="8851482" y="1798540"/>
              <a:chExt cx="2734971" cy="1350224"/>
            </a:xfrm>
          </p:grpSpPr>
          <p:sp>
            <p:nvSpPr>
              <p:cNvPr id="36" name="Rectangle 52"/>
              <p:cNvSpPr/>
              <p:nvPr/>
            </p:nvSpPr>
            <p:spPr>
              <a:xfrm>
                <a:off x="8946272" y="1798540"/>
                <a:ext cx="2640181" cy="46784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1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+mn-cs"/>
                  </a:rPr>
                  <a:t>校企共建人才培养方案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FZHei-B01S" panose="02010601030101010101" pitchFamily="2" charset="-122"/>
                </a:endParaRPr>
              </a:p>
            </p:txBody>
          </p:sp>
          <p:sp>
            <p:nvSpPr>
              <p:cNvPr id="8208" name="TextBox 36"/>
              <p:cNvSpPr txBox="1"/>
              <p:nvPr/>
            </p:nvSpPr>
            <p:spPr>
              <a:xfrm>
                <a:off x="8851482" y="2213072"/>
                <a:ext cx="2670902" cy="93569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>
                  <a:lnSpc>
                    <a:spcPct val="120000"/>
                  </a:lnSpc>
                  <a:buNone/>
                </a:pPr>
                <a:r>
                  <a:rPr lang="zh-CN" altLang="en-US" sz="1100" dirty="0">
                    <a:latin typeface="Calibri" panose="020F0502020204030204" pitchFamily="34" charset="0"/>
                    <a:ea typeface="宋体" panose="02010600030101010101" pitchFamily="2" charset="-122"/>
                  </a:rPr>
                  <a:t>校企共同组建</a:t>
                </a:r>
                <a:r>
                  <a:rPr lang="en-US" altLang="zh-CN" sz="1100" dirty="0">
                    <a:latin typeface="Calibri" panose="020F0502020204030204" pitchFamily="34" charset="0"/>
                    <a:ea typeface="宋体" panose="02010600030101010101" pitchFamily="2" charset="-122"/>
                  </a:rPr>
                  <a:t>“</a:t>
                </a:r>
                <a:r>
                  <a:rPr lang="zh-CN" altLang="en-US" sz="1100" dirty="0">
                    <a:latin typeface="Calibri" panose="020F0502020204030204" pitchFamily="34" charset="0"/>
                    <a:ea typeface="宋体" panose="02010600030101010101" pitchFamily="2" charset="-122"/>
                  </a:rPr>
                  <a:t>专业指导委员会</a:t>
                </a:r>
                <a:r>
                  <a:rPr lang="en-US" altLang="zh-CN" sz="1100" dirty="0">
                    <a:latin typeface="Calibri" panose="020F0502020204030204" pitchFamily="34" charset="0"/>
                    <a:ea typeface="宋体" panose="02010600030101010101" pitchFamily="2" charset="-122"/>
                  </a:rPr>
                  <a:t>”，</a:t>
                </a:r>
                <a:r>
                  <a:rPr lang="zh-CN" altLang="en-US" sz="1100" dirty="0">
                    <a:latin typeface="Calibri" panose="020F0502020204030204" pitchFamily="34" charset="0"/>
                    <a:ea typeface="宋体" panose="02010600030101010101" pitchFamily="2" charset="-122"/>
                  </a:rPr>
                  <a:t>共同制定符合社会需求的人才培养方案</a:t>
                </a:r>
                <a:endParaRPr lang="en-US" altLang="zh-CN" sz="1100" dirty="0"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2" name="Group 3"/>
          <p:cNvGrpSpPr/>
          <p:nvPr/>
        </p:nvGrpSpPr>
        <p:grpSpPr>
          <a:xfrm>
            <a:off x="3060180" y="1995686"/>
            <a:ext cx="1223788" cy="1188044"/>
            <a:chOff x="3443992" y="3154236"/>
            <a:chExt cx="1787397" cy="1775828"/>
          </a:xfrm>
          <a:solidFill>
            <a:schemeClr val="accent1"/>
          </a:solidFill>
        </p:grpSpPr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3443992" y="3154236"/>
              <a:ext cx="1787397" cy="1775828"/>
            </a:xfrm>
            <a:custGeom>
              <a:avLst/>
              <a:gdLst>
                <a:gd name="T0" fmla="*/ 384 w 761"/>
                <a:gd name="T1" fmla="*/ 611 h 756"/>
                <a:gd name="T2" fmla="*/ 158 w 761"/>
                <a:gd name="T3" fmla="*/ 385 h 756"/>
                <a:gd name="T4" fmla="*/ 384 w 761"/>
                <a:gd name="T5" fmla="*/ 158 h 756"/>
                <a:gd name="T6" fmla="*/ 610 w 761"/>
                <a:gd name="T7" fmla="*/ 385 h 756"/>
                <a:gd name="T8" fmla="*/ 384 w 761"/>
                <a:gd name="T9" fmla="*/ 611 h 756"/>
                <a:gd name="T10" fmla="*/ 383 w 761"/>
                <a:gd name="T11" fmla="*/ 0 h 756"/>
                <a:gd name="T12" fmla="*/ 383 w 761"/>
                <a:gd name="T13" fmla="*/ 0 h 756"/>
                <a:gd name="T14" fmla="*/ 383 w 761"/>
                <a:gd name="T15" fmla="*/ 24 h 756"/>
                <a:gd name="T16" fmla="*/ 384 w 761"/>
                <a:gd name="T17" fmla="*/ 68 h 756"/>
                <a:gd name="T18" fmla="*/ 263 w 761"/>
                <a:gd name="T19" fmla="*/ 93 h 756"/>
                <a:gd name="T20" fmla="*/ 239 w 761"/>
                <a:gd name="T21" fmla="*/ 38 h 756"/>
                <a:gd name="T22" fmla="*/ 118 w 761"/>
                <a:gd name="T23" fmla="*/ 120 h 756"/>
                <a:gd name="T24" fmla="*/ 161 w 761"/>
                <a:gd name="T25" fmla="*/ 162 h 756"/>
                <a:gd name="T26" fmla="*/ 93 w 761"/>
                <a:gd name="T27" fmla="*/ 265 h 756"/>
                <a:gd name="T28" fmla="*/ 32 w 761"/>
                <a:gd name="T29" fmla="*/ 242 h 756"/>
                <a:gd name="T30" fmla="*/ 0 w 761"/>
                <a:gd name="T31" fmla="*/ 385 h 756"/>
                <a:gd name="T32" fmla="*/ 0 w 761"/>
                <a:gd name="T33" fmla="*/ 385 h 756"/>
                <a:gd name="T34" fmla="*/ 68 w 761"/>
                <a:gd name="T35" fmla="*/ 385 h 756"/>
                <a:gd name="T36" fmla="*/ 92 w 761"/>
                <a:gd name="T37" fmla="*/ 506 h 756"/>
                <a:gd name="T38" fmla="*/ 37 w 761"/>
                <a:gd name="T39" fmla="*/ 529 h 756"/>
                <a:gd name="T40" fmla="*/ 119 w 761"/>
                <a:gd name="T41" fmla="*/ 650 h 756"/>
                <a:gd name="T42" fmla="*/ 162 w 761"/>
                <a:gd name="T43" fmla="*/ 607 h 756"/>
                <a:gd name="T44" fmla="*/ 264 w 761"/>
                <a:gd name="T45" fmla="*/ 676 h 756"/>
                <a:gd name="T46" fmla="*/ 241 w 761"/>
                <a:gd name="T47" fmla="*/ 730 h 756"/>
                <a:gd name="T48" fmla="*/ 384 w 761"/>
                <a:gd name="T49" fmla="*/ 756 h 756"/>
                <a:gd name="T50" fmla="*/ 384 w 761"/>
                <a:gd name="T51" fmla="*/ 756 h 756"/>
                <a:gd name="T52" fmla="*/ 384 w 761"/>
                <a:gd name="T53" fmla="*/ 704 h 756"/>
                <a:gd name="T54" fmla="*/ 384 w 761"/>
                <a:gd name="T55" fmla="*/ 699 h 756"/>
                <a:gd name="T56" fmla="*/ 502 w 761"/>
                <a:gd name="T57" fmla="*/ 675 h 756"/>
                <a:gd name="T58" fmla="*/ 527 w 761"/>
                <a:gd name="T59" fmla="*/ 731 h 756"/>
                <a:gd name="T60" fmla="*/ 649 w 761"/>
                <a:gd name="T61" fmla="*/ 650 h 756"/>
                <a:gd name="T62" fmla="*/ 606 w 761"/>
                <a:gd name="T63" fmla="*/ 607 h 756"/>
                <a:gd name="T64" fmla="*/ 675 w 761"/>
                <a:gd name="T65" fmla="*/ 505 h 756"/>
                <a:gd name="T66" fmla="*/ 731 w 761"/>
                <a:gd name="T67" fmla="*/ 528 h 756"/>
                <a:gd name="T68" fmla="*/ 761 w 761"/>
                <a:gd name="T69" fmla="*/ 384 h 756"/>
                <a:gd name="T70" fmla="*/ 699 w 761"/>
                <a:gd name="T71" fmla="*/ 383 h 756"/>
                <a:gd name="T72" fmla="*/ 674 w 761"/>
                <a:gd name="T73" fmla="*/ 263 h 756"/>
                <a:gd name="T74" fmla="*/ 730 w 761"/>
                <a:gd name="T75" fmla="*/ 240 h 756"/>
                <a:gd name="T76" fmla="*/ 648 w 761"/>
                <a:gd name="T77" fmla="*/ 118 h 756"/>
                <a:gd name="T78" fmla="*/ 606 w 761"/>
                <a:gd name="T79" fmla="*/ 161 h 756"/>
                <a:gd name="T80" fmla="*/ 503 w 761"/>
                <a:gd name="T81" fmla="*/ 93 h 756"/>
                <a:gd name="T82" fmla="*/ 526 w 761"/>
                <a:gd name="T83" fmla="*/ 33 h 756"/>
                <a:gd name="T84" fmla="*/ 383 w 761"/>
                <a:gd name="T85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61" h="756">
                  <a:moveTo>
                    <a:pt x="384" y="611"/>
                  </a:moveTo>
                  <a:cubicBezTo>
                    <a:pt x="259" y="611"/>
                    <a:pt x="158" y="509"/>
                    <a:pt x="158" y="385"/>
                  </a:cubicBezTo>
                  <a:cubicBezTo>
                    <a:pt x="158" y="260"/>
                    <a:pt x="259" y="158"/>
                    <a:pt x="384" y="158"/>
                  </a:cubicBezTo>
                  <a:cubicBezTo>
                    <a:pt x="509" y="158"/>
                    <a:pt x="610" y="260"/>
                    <a:pt x="610" y="385"/>
                  </a:cubicBezTo>
                  <a:cubicBezTo>
                    <a:pt x="610" y="509"/>
                    <a:pt x="509" y="611"/>
                    <a:pt x="384" y="611"/>
                  </a:cubicBezTo>
                  <a:moveTo>
                    <a:pt x="383" y="0"/>
                  </a:moveTo>
                  <a:cubicBezTo>
                    <a:pt x="383" y="0"/>
                    <a:pt x="383" y="0"/>
                    <a:pt x="383" y="0"/>
                  </a:cubicBezTo>
                  <a:cubicBezTo>
                    <a:pt x="383" y="24"/>
                    <a:pt x="383" y="24"/>
                    <a:pt x="383" y="24"/>
                  </a:cubicBezTo>
                  <a:cubicBezTo>
                    <a:pt x="384" y="68"/>
                    <a:pt x="384" y="68"/>
                    <a:pt x="384" y="68"/>
                  </a:cubicBezTo>
                  <a:cubicBezTo>
                    <a:pt x="341" y="68"/>
                    <a:pt x="300" y="78"/>
                    <a:pt x="263" y="93"/>
                  </a:cubicBezTo>
                  <a:cubicBezTo>
                    <a:pt x="239" y="38"/>
                    <a:pt x="239" y="38"/>
                    <a:pt x="239" y="38"/>
                  </a:cubicBezTo>
                  <a:cubicBezTo>
                    <a:pt x="194" y="57"/>
                    <a:pt x="153" y="84"/>
                    <a:pt x="118" y="120"/>
                  </a:cubicBezTo>
                  <a:cubicBezTo>
                    <a:pt x="161" y="162"/>
                    <a:pt x="161" y="162"/>
                    <a:pt x="161" y="162"/>
                  </a:cubicBezTo>
                  <a:cubicBezTo>
                    <a:pt x="132" y="192"/>
                    <a:pt x="108" y="227"/>
                    <a:pt x="93" y="265"/>
                  </a:cubicBezTo>
                  <a:cubicBezTo>
                    <a:pt x="32" y="242"/>
                    <a:pt x="32" y="242"/>
                    <a:pt x="32" y="242"/>
                  </a:cubicBezTo>
                  <a:cubicBezTo>
                    <a:pt x="14" y="287"/>
                    <a:pt x="0" y="335"/>
                    <a:pt x="0" y="385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428"/>
                    <a:pt x="77" y="468"/>
                    <a:pt x="92" y="506"/>
                  </a:cubicBezTo>
                  <a:cubicBezTo>
                    <a:pt x="37" y="529"/>
                    <a:pt x="37" y="529"/>
                    <a:pt x="37" y="529"/>
                  </a:cubicBezTo>
                  <a:cubicBezTo>
                    <a:pt x="56" y="574"/>
                    <a:pt x="84" y="615"/>
                    <a:pt x="119" y="650"/>
                  </a:cubicBezTo>
                  <a:cubicBezTo>
                    <a:pt x="162" y="607"/>
                    <a:pt x="162" y="607"/>
                    <a:pt x="162" y="607"/>
                  </a:cubicBezTo>
                  <a:cubicBezTo>
                    <a:pt x="191" y="637"/>
                    <a:pt x="226" y="660"/>
                    <a:pt x="264" y="676"/>
                  </a:cubicBezTo>
                  <a:cubicBezTo>
                    <a:pt x="241" y="730"/>
                    <a:pt x="241" y="730"/>
                    <a:pt x="241" y="730"/>
                  </a:cubicBezTo>
                  <a:cubicBezTo>
                    <a:pt x="286" y="748"/>
                    <a:pt x="334" y="756"/>
                    <a:pt x="384" y="756"/>
                  </a:cubicBezTo>
                  <a:cubicBezTo>
                    <a:pt x="384" y="756"/>
                    <a:pt x="384" y="756"/>
                    <a:pt x="384" y="756"/>
                  </a:cubicBezTo>
                  <a:cubicBezTo>
                    <a:pt x="384" y="704"/>
                    <a:pt x="384" y="704"/>
                    <a:pt x="384" y="704"/>
                  </a:cubicBezTo>
                  <a:cubicBezTo>
                    <a:pt x="384" y="699"/>
                    <a:pt x="384" y="699"/>
                    <a:pt x="384" y="699"/>
                  </a:cubicBezTo>
                  <a:cubicBezTo>
                    <a:pt x="424" y="699"/>
                    <a:pt x="467" y="690"/>
                    <a:pt x="502" y="675"/>
                  </a:cubicBezTo>
                  <a:cubicBezTo>
                    <a:pt x="527" y="731"/>
                    <a:pt x="527" y="731"/>
                    <a:pt x="527" y="731"/>
                  </a:cubicBezTo>
                  <a:cubicBezTo>
                    <a:pt x="572" y="712"/>
                    <a:pt x="614" y="685"/>
                    <a:pt x="649" y="650"/>
                  </a:cubicBezTo>
                  <a:cubicBezTo>
                    <a:pt x="606" y="607"/>
                    <a:pt x="606" y="607"/>
                    <a:pt x="606" y="607"/>
                  </a:cubicBezTo>
                  <a:cubicBezTo>
                    <a:pt x="635" y="578"/>
                    <a:pt x="659" y="543"/>
                    <a:pt x="675" y="505"/>
                  </a:cubicBezTo>
                  <a:cubicBezTo>
                    <a:pt x="731" y="528"/>
                    <a:pt x="731" y="528"/>
                    <a:pt x="731" y="528"/>
                  </a:cubicBezTo>
                  <a:cubicBezTo>
                    <a:pt x="750" y="483"/>
                    <a:pt x="761" y="434"/>
                    <a:pt x="761" y="384"/>
                  </a:cubicBezTo>
                  <a:cubicBezTo>
                    <a:pt x="699" y="383"/>
                    <a:pt x="699" y="383"/>
                    <a:pt x="699" y="383"/>
                  </a:cubicBezTo>
                  <a:cubicBezTo>
                    <a:pt x="699" y="341"/>
                    <a:pt x="690" y="300"/>
                    <a:pt x="674" y="263"/>
                  </a:cubicBezTo>
                  <a:cubicBezTo>
                    <a:pt x="730" y="240"/>
                    <a:pt x="730" y="240"/>
                    <a:pt x="730" y="240"/>
                  </a:cubicBezTo>
                  <a:cubicBezTo>
                    <a:pt x="711" y="194"/>
                    <a:pt x="684" y="153"/>
                    <a:pt x="648" y="118"/>
                  </a:cubicBezTo>
                  <a:cubicBezTo>
                    <a:pt x="606" y="161"/>
                    <a:pt x="606" y="161"/>
                    <a:pt x="606" y="161"/>
                  </a:cubicBezTo>
                  <a:cubicBezTo>
                    <a:pt x="577" y="132"/>
                    <a:pt x="542" y="109"/>
                    <a:pt x="503" y="93"/>
                  </a:cubicBezTo>
                  <a:cubicBezTo>
                    <a:pt x="526" y="33"/>
                    <a:pt x="526" y="33"/>
                    <a:pt x="526" y="33"/>
                  </a:cubicBezTo>
                  <a:cubicBezTo>
                    <a:pt x="481" y="14"/>
                    <a:pt x="433" y="0"/>
                    <a:pt x="383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ZHei-B01S" panose="02010601030101010101" pitchFamily="2" charset="-122"/>
                <a:ea typeface="FZHei-B01S" panose="02010601030101010101" pitchFamily="2" charset="-122"/>
                <a:cs typeface="+mn-cs"/>
                <a:sym typeface="FZHei-B01S" panose="02010601030101010101" pitchFamily="2" charset="-122"/>
              </a:endParaRPr>
            </a:p>
          </p:txBody>
        </p:sp>
        <p:grpSp>
          <p:nvGrpSpPr>
            <p:cNvPr id="13" name="Group 54"/>
            <p:cNvGrpSpPr/>
            <p:nvPr/>
          </p:nvGrpSpPr>
          <p:grpSpPr>
            <a:xfrm>
              <a:off x="4144075" y="3798265"/>
              <a:ext cx="375238" cy="485664"/>
              <a:chOff x="3880643" y="3892688"/>
              <a:chExt cx="555626" cy="719138"/>
            </a:xfrm>
            <a:grpFill/>
          </p:grpSpPr>
          <p:sp>
            <p:nvSpPr>
              <p:cNvPr id="45" name="Freeform 239"/>
              <p:cNvSpPr/>
              <p:nvPr/>
            </p:nvSpPr>
            <p:spPr bwMode="auto">
              <a:xfrm>
                <a:off x="3893343" y="4529276"/>
                <a:ext cx="106363" cy="82550"/>
              </a:xfrm>
              <a:custGeom>
                <a:avLst/>
                <a:gdLst>
                  <a:gd name="T0" fmla="*/ 28 w 48"/>
                  <a:gd name="T1" fmla="*/ 0 h 37"/>
                  <a:gd name="T2" fmla="*/ 22 w 48"/>
                  <a:gd name="T3" fmla="*/ 0 h 37"/>
                  <a:gd name="T4" fmla="*/ 0 w 48"/>
                  <a:gd name="T5" fmla="*/ 14 h 37"/>
                  <a:gd name="T6" fmla="*/ 0 w 48"/>
                  <a:gd name="T7" fmla="*/ 20 h 37"/>
                  <a:gd name="T8" fmla="*/ 22 w 48"/>
                  <a:gd name="T9" fmla="*/ 37 h 37"/>
                  <a:gd name="T10" fmla="*/ 28 w 48"/>
                  <a:gd name="T11" fmla="*/ 37 h 37"/>
                  <a:gd name="T12" fmla="*/ 48 w 48"/>
                  <a:gd name="T13" fmla="*/ 20 h 37"/>
                  <a:gd name="T14" fmla="*/ 48 w 48"/>
                  <a:gd name="T15" fmla="*/ 14 h 37"/>
                  <a:gd name="T16" fmla="*/ 28 w 48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37">
                    <a:moveTo>
                      <a:pt x="28" y="0"/>
                    </a:moveTo>
                    <a:cubicBezTo>
                      <a:pt x="22" y="0"/>
                      <a:pt x="22" y="0"/>
                      <a:pt x="22" y="0"/>
                    </a:cubicBezTo>
                    <a:cubicBezTo>
                      <a:pt x="12" y="0"/>
                      <a:pt x="0" y="4"/>
                      <a:pt x="0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12" y="37"/>
                      <a:pt x="22" y="37"/>
                    </a:cubicBezTo>
                    <a:cubicBezTo>
                      <a:pt x="28" y="37"/>
                      <a:pt x="28" y="37"/>
                      <a:pt x="28" y="37"/>
                    </a:cubicBezTo>
                    <a:cubicBezTo>
                      <a:pt x="39" y="37"/>
                      <a:pt x="48" y="31"/>
                      <a:pt x="48" y="20"/>
                    </a:cubicBezTo>
                    <a:cubicBezTo>
                      <a:pt x="48" y="14"/>
                      <a:pt x="48" y="14"/>
                      <a:pt x="48" y="14"/>
                    </a:cubicBezTo>
                    <a:cubicBezTo>
                      <a:pt x="48" y="4"/>
                      <a:pt x="39" y="0"/>
                      <a:pt x="2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46" name="Freeform 240"/>
              <p:cNvSpPr/>
              <p:nvPr/>
            </p:nvSpPr>
            <p:spPr bwMode="auto">
              <a:xfrm>
                <a:off x="4009231" y="4430851"/>
                <a:ext cx="100013" cy="180975"/>
              </a:xfrm>
              <a:custGeom>
                <a:avLst/>
                <a:gdLst>
                  <a:gd name="T0" fmla="*/ 24 w 45"/>
                  <a:gd name="T1" fmla="*/ 0 h 81"/>
                  <a:gd name="T2" fmla="*/ 17 w 45"/>
                  <a:gd name="T3" fmla="*/ 0 h 81"/>
                  <a:gd name="T4" fmla="*/ 0 w 45"/>
                  <a:gd name="T5" fmla="*/ 15 h 81"/>
                  <a:gd name="T6" fmla="*/ 0 w 45"/>
                  <a:gd name="T7" fmla="*/ 64 h 81"/>
                  <a:gd name="T8" fmla="*/ 17 w 45"/>
                  <a:gd name="T9" fmla="*/ 81 h 81"/>
                  <a:gd name="T10" fmla="*/ 24 w 45"/>
                  <a:gd name="T11" fmla="*/ 81 h 81"/>
                  <a:gd name="T12" fmla="*/ 45 w 45"/>
                  <a:gd name="T13" fmla="*/ 64 h 81"/>
                  <a:gd name="T14" fmla="*/ 45 w 45"/>
                  <a:gd name="T15" fmla="*/ 15 h 81"/>
                  <a:gd name="T16" fmla="*/ 24 w 45"/>
                  <a:gd name="T17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81">
                    <a:moveTo>
                      <a:pt x="2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7" y="0"/>
                      <a:pt x="0" y="5"/>
                      <a:pt x="0" y="15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75"/>
                      <a:pt x="7" y="81"/>
                      <a:pt x="17" y="81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34" y="81"/>
                      <a:pt x="45" y="75"/>
                      <a:pt x="45" y="64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45" y="5"/>
                      <a:pt x="34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47" name="Freeform 241"/>
              <p:cNvSpPr/>
              <p:nvPr/>
            </p:nvSpPr>
            <p:spPr bwMode="auto">
              <a:xfrm>
                <a:off x="4123531" y="4349888"/>
                <a:ext cx="92075" cy="261938"/>
              </a:xfrm>
              <a:custGeom>
                <a:avLst/>
                <a:gdLst>
                  <a:gd name="T0" fmla="*/ 24 w 41"/>
                  <a:gd name="T1" fmla="*/ 0 h 118"/>
                  <a:gd name="T2" fmla="*/ 19 w 41"/>
                  <a:gd name="T3" fmla="*/ 0 h 118"/>
                  <a:gd name="T4" fmla="*/ 0 w 41"/>
                  <a:gd name="T5" fmla="*/ 20 h 118"/>
                  <a:gd name="T6" fmla="*/ 0 w 41"/>
                  <a:gd name="T7" fmla="*/ 101 h 118"/>
                  <a:gd name="T8" fmla="*/ 19 w 41"/>
                  <a:gd name="T9" fmla="*/ 118 h 118"/>
                  <a:gd name="T10" fmla="*/ 24 w 41"/>
                  <a:gd name="T11" fmla="*/ 118 h 118"/>
                  <a:gd name="T12" fmla="*/ 41 w 41"/>
                  <a:gd name="T13" fmla="*/ 101 h 118"/>
                  <a:gd name="T14" fmla="*/ 41 w 41"/>
                  <a:gd name="T15" fmla="*/ 20 h 118"/>
                  <a:gd name="T16" fmla="*/ 24 w 41"/>
                  <a:gd name="T17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18">
                    <a:moveTo>
                      <a:pt x="24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10"/>
                      <a:pt x="0" y="20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11"/>
                      <a:pt x="9" y="118"/>
                      <a:pt x="19" y="118"/>
                    </a:cubicBezTo>
                    <a:cubicBezTo>
                      <a:pt x="24" y="118"/>
                      <a:pt x="24" y="118"/>
                      <a:pt x="24" y="118"/>
                    </a:cubicBezTo>
                    <a:cubicBezTo>
                      <a:pt x="34" y="118"/>
                      <a:pt x="41" y="111"/>
                      <a:pt x="41" y="101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1" y="10"/>
                      <a:pt x="34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48" name="Freeform 242"/>
              <p:cNvSpPr/>
              <p:nvPr/>
            </p:nvSpPr>
            <p:spPr bwMode="auto">
              <a:xfrm>
                <a:off x="4229893" y="4257813"/>
                <a:ext cx="92075" cy="354013"/>
              </a:xfrm>
              <a:custGeom>
                <a:avLst/>
                <a:gdLst>
                  <a:gd name="T0" fmla="*/ 41 w 41"/>
                  <a:gd name="T1" fmla="*/ 19 h 159"/>
                  <a:gd name="T2" fmla="*/ 22 w 41"/>
                  <a:gd name="T3" fmla="*/ 0 h 159"/>
                  <a:gd name="T4" fmla="*/ 18 w 41"/>
                  <a:gd name="T5" fmla="*/ 0 h 159"/>
                  <a:gd name="T6" fmla="*/ 0 w 41"/>
                  <a:gd name="T7" fmla="*/ 19 h 159"/>
                  <a:gd name="T8" fmla="*/ 0 w 41"/>
                  <a:gd name="T9" fmla="*/ 141 h 159"/>
                  <a:gd name="T10" fmla="*/ 18 w 41"/>
                  <a:gd name="T11" fmla="*/ 159 h 159"/>
                  <a:gd name="T12" fmla="*/ 22 w 41"/>
                  <a:gd name="T13" fmla="*/ 159 h 159"/>
                  <a:gd name="T14" fmla="*/ 41 w 41"/>
                  <a:gd name="T15" fmla="*/ 141 h 159"/>
                  <a:gd name="T16" fmla="*/ 41 w 41"/>
                  <a:gd name="T17" fmla="*/ 1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159">
                    <a:moveTo>
                      <a:pt x="41" y="19"/>
                    </a:moveTo>
                    <a:cubicBezTo>
                      <a:pt x="41" y="8"/>
                      <a:pt x="33" y="0"/>
                      <a:pt x="22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9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0" y="151"/>
                      <a:pt x="8" y="159"/>
                      <a:pt x="18" y="159"/>
                    </a:cubicBezTo>
                    <a:cubicBezTo>
                      <a:pt x="22" y="159"/>
                      <a:pt x="22" y="159"/>
                      <a:pt x="22" y="159"/>
                    </a:cubicBezTo>
                    <a:cubicBezTo>
                      <a:pt x="33" y="159"/>
                      <a:pt x="41" y="151"/>
                      <a:pt x="41" y="141"/>
                    </a:cubicBezTo>
                    <a:lnTo>
                      <a:pt x="41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49" name="Freeform 243"/>
              <p:cNvSpPr/>
              <p:nvPr/>
            </p:nvSpPr>
            <p:spPr bwMode="auto">
              <a:xfrm>
                <a:off x="4345781" y="4160976"/>
                <a:ext cx="90488" cy="450850"/>
              </a:xfrm>
              <a:custGeom>
                <a:avLst/>
                <a:gdLst>
                  <a:gd name="T0" fmla="*/ 21 w 41"/>
                  <a:gd name="T1" fmla="*/ 0 h 203"/>
                  <a:gd name="T2" fmla="*/ 18 w 41"/>
                  <a:gd name="T3" fmla="*/ 0 h 203"/>
                  <a:gd name="T4" fmla="*/ 0 w 41"/>
                  <a:gd name="T5" fmla="*/ 19 h 203"/>
                  <a:gd name="T6" fmla="*/ 0 w 41"/>
                  <a:gd name="T7" fmla="*/ 184 h 203"/>
                  <a:gd name="T8" fmla="*/ 18 w 41"/>
                  <a:gd name="T9" fmla="*/ 203 h 203"/>
                  <a:gd name="T10" fmla="*/ 21 w 41"/>
                  <a:gd name="T11" fmla="*/ 203 h 203"/>
                  <a:gd name="T12" fmla="*/ 41 w 41"/>
                  <a:gd name="T13" fmla="*/ 184 h 203"/>
                  <a:gd name="T14" fmla="*/ 41 w 41"/>
                  <a:gd name="T15" fmla="*/ 19 h 203"/>
                  <a:gd name="T16" fmla="*/ 21 w 41"/>
                  <a:gd name="T17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203">
                    <a:moveTo>
                      <a:pt x="2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9"/>
                      <a:pt x="0" y="19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95"/>
                      <a:pt x="8" y="203"/>
                      <a:pt x="18" y="203"/>
                    </a:cubicBezTo>
                    <a:cubicBezTo>
                      <a:pt x="21" y="203"/>
                      <a:pt x="21" y="203"/>
                      <a:pt x="21" y="203"/>
                    </a:cubicBezTo>
                    <a:cubicBezTo>
                      <a:pt x="32" y="203"/>
                      <a:pt x="41" y="195"/>
                      <a:pt x="41" y="184"/>
                    </a:cubicBez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9"/>
                      <a:pt x="32" y="0"/>
                      <a:pt x="2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50" name="Freeform 244"/>
              <p:cNvSpPr/>
              <p:nvPr/>
            </p:nvSpPr>
            <p:spPr bwMode="auto">
              <a:xfrm>
                <a:off x="3880643" y="3892688"/>
                <a:ext cx="555625" cy="485775"/>
              </a:xfrm>
              <a:custGeom>
                <a:avLst/>
                <a:gdLst>
                  <a:gd name="T0" fmla="*/ 248 w 251"/>
                  <a:gd name="T1" fmla="*/ 9 h 219"/>
                  <a:gd name="T2" fmla="*/ 230 w 251"/>
                  <a:gd name="T3" fmla="*/ 3 h 219"/>
                  <a:gd name="T4" fmla="*/ 166 w 251"/>
                  <a:gd name="T5" fmla="*/ 27 h 219"/>
                  <a:gd name="T6" fmla="*/ 158 w 251"/>
                  <a:gd name="T7" fmla="*/ 46 h 219"/>
                  <a:gd name="T8" fmla="*/ 172 w 251"/>
                  <a:gd name="T9" fmla="*/ 55 h 219"/>
                  <a:gd name="T10" fmla="*/ 177 w 251"/>
                  <a:gd name="T11" fmla="*/ 54 h 219"/>
                  <a:gd name="T12" fmla="*/ 201 w 251"/>
                  <a:gd name="T13" fmla="*/ 45 h 219"/>
                  <a:gd name="T14" fmla="*/ 11 w 251"/>
                  <a:gd name="T15" fmla="*/ 191 h 219"/>
                  <a:gd name="T16" fmla="*/ 2 w 251"/>
                  <a:gd name="T17" fmla="*/ 209 h 219"/>
                  <a:gd name="T18" fmla="*/ 16 w 251"/>
                  <a:gd name="T19" fmla="*/ 219 h 219"/>
                  <a:gd name="T20" fmla="*/ 22 w 251"/>
                  <a:gd name="T21" fmla="*/ 218 h 219"/>
                  <a:gd name="T22" fmla="*/ 217 w 251"/>
                  <a:gd name="T23" fmla="*/ 73 h 219"/>
                  <a:gd name="T24" fmla="*/ 217 w 251"/>
                  <a:gd name="T25" fmla="*/ 86 h 219"/>
                  <a:gd name="T26" fmla="*/ 234 w 251"/>
                  <a:gd name="T27" fmla="*/ 101 h 219"/>
                  <a:gd name="T28" fmla="*/ 251 w 251"/>
                  <a:gd name="T29" fmla="*/ 86 h 219"/>
                  <a:gd name="T30" fmla="*/ 251 w 251"/>
                  <a:gd name="T31" fmla="*/ 19 h 219"/>
                  <a:gd name="T32" fmla="*/ 251 w 251"/>
                  <a:gd name="T33" fmla="*/ 19 h 219"/>
                  <a:gd name="T34" fmla="*/ 248 w 251"/>
                  <a:gd name="T35" fmla="*/ 9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1" h="219">
                    <a:moveTo>
                      <a:pt x="248" y="9"/>
                    </a:moveTo>
                    <a:cubicBezTo>
                      <a:pt x="245" y="3"/>
                      <a:pt x="237" y="0"/>
                      <a:pt x="230" y="3"/>
                    </a:cubicBezTo>
                    <a:cubicBezTo>
                      <a:pt x="166" y="27"/>
                      <a:pt x="166" y="27"/>
                      <a:pt x="166" y="27"/>
                    </a:cubicBezTo>
                    <a:cubicBezTo>
                      <a:pt x="159" y="30"/>
                      <a:pt x="155" y="38"/>
                      <a:pt x="158" y="46"/>
                    </a:cubicBezTo>
                    <a:cubicBezTo>
                      <a:pt x="160" y="51"/>
                      <a:pt x="166" y="55"/>
                      <a:pt x="172" y="55"/>
                    </a:cubicBezTo>
                    <a:cubicBezTo>
                      <a:pt x="173" y="55"/>
                      <a:pt x="175" y="55"/>
                      <a:pt x="177" y="54"/>
                    </a:cubicBezTo>
                    <a:cubicBezTo>
                      <a:pt x="201" y="45"/>
                      <a:pt x="201" y="45"/>
                      <a:pt x="201" y="45"/>
                    </a:cubicBezTo>
                    <a:cubicBezTo>
                      <a:pt x="127" y="147"/>
                      <a:pt x="12" y="190"/>
                      <a:pt x="11" y="191"/>
                    </a:cubicBezTo>
                    <a:cubicBezTo>
                      <a:pt x="4" y="193"/>
                      <a:pt x="0" y="202"/>
                      <a:pt x="2" y="209"/>
                    </a:cubicBezTo>
                    <a:cubicBezTo>
                      <a:pt x="5" y="215"/>
                      <a:pt x="10" y="219"/>
                      <a:pt x="16" y="219"/>
                    </a:cubicBezTo>
                    <a:cubicBezTo>
                      <a:pt x="18" y="219"/>
                      <a:pt x="20" y="219"/>
                      <a:pt x="22" y="218"/>
                    </a:cubicBezTo>
                    <a:cubicBezTo>
                      <a:pt x="27" y="216"/>
                      <a:pt x="136" y="174"/>
                      <a:pt x="217" y="73"/>
                    </a:cubicBezTo>
                    <a:cubicBezTo>
                      <a:pt x="217" y="86"/>
                      <a:pt x="217" y="86"/>
                      <a:pt x="217" y="86"/>
                    </a:cubicBezTo>
                    <a:cubicBezTo>
                      <a:pt x="217" y="94"/>
                      <a:pt x="226" y="101"/>
                      <a:pt x="234" y="101"/>
                    </a:cubicBezTo>
                    <a:cubicBezTo>
                      <a:pt x="242" y="101"/>
                      <a:pt x="251" y="94"/>
                      <a:pt x="251" y="86"/>
                    </a:cubicBezTo>
                    <a:cubicBezTo>
                      <a:pt x="251" y="19"/>
                      <a:pt x="251" y="19"/>
                      <a:pt x="251" y="19"/>
                    </a:cubicBezTo>
                    <a:cubicBezTo>
                      <a:pt x="251" y="19"/>
                      <a:pt x="251" y="19"/>
                      <a:pt x="251" y="19"/>
                    </a:cubicBezTo>
                    <a:cubicBezTo>
                      <a:pt x="251" y="15"/>
                      <a:pt x="250" y="12"/>
                      <a:pt x="248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17" name="Group 5"/>
          <p:cNvGrpSpPr/>
          <p:nvPr/>
        </p:nvGrpSpPr>
        <p:grpSpPr>
          <a:xfrm>
            <a:off x="4211960" y="2931790"/>
            <a:ext cx="1219833" cy="1224136"/>
            <a:chOff x="5451199" y="3676766"/>
            <a:chExt cx="1791254" cy="1775828"/>
          </a:xfrm>
          <a:solidFill>
            <a:schemeClr val="accent2"/>
          </a:solidFill>
        </p:grpSpPr>
        <p:sp>
          <p:nvSpPr>
            <p:cNvPr id="52" name="Freeform 7"/>
            <p:cNvSpPr>
              <a:spLocks noEditPoints="1"/>
            </p:cNvSpPr>
            <p:nvPr/>
          </p:nvSpPr>
          <p:spPr bwMode="auto">
            <a:xfrm>
              <a:off x="5451199" y="3676766"/>
              <a:ext cx="1791254" cy="1775828"/>
            </a:xfrm>
            <a:custGeom>
              <a:avLst/>
              <a:gdLst>
                <a:gd name="T0" fmla="*/ 384 w 763"/>
                <a:gd name="T1" fmla="*/ 756 h 756"/>
                <a:gd name="T2" fmla="*/ 384 w 763"/>
                <a:gd name="T3" fmla="*/ 756 h 756"/>
                <a:gd name="T4" fmla="*/ 385 w 763"/>
                <a:gd name="T5" fmla="*/ 756 h 756"/>
                <a:gd name="T6" fmla="*/ 384 w 763"/>
                <a:gd name="T7" fmla="*/ 756 h 756"/>
                <a:gd name="T8" fmla="*/ 385 w 763"/>
                <a:gd name="T9" fmla="*/ 610 h 756"/>
                <a:gd name="T10" fmla="*/ 159 w 763"/>
                <a:gd name="T11" fmla="*/ 384 h 756"/>
                <a:gd name="T12" fmla="*/ 385 w 763"/>
                <a:gd name="T13" fmla="*/ 158 h 756"/>
                <a:gd name="T14" fmla="*/ 611 w 763"/>
                <a:gd name="T15" fmla="*/ 384 h 756"/>
                <a:gd name="T16" fmla="*/ 385 w 763"/>
                <a:gd name="T17" fmla="*/ 610 h 756"/>
                <a:gd name="T18" fmla="*/ 385 w 763"/>
                <a:gd name="T19" fmla="*/ 0 h 756"/>
                <a:gd name="T20" fmla="*/ 385 w 763"/>
                <a:gd name="T21" fmla="*/ 0 h 756"/>
                <a:gd name="T22" fmla="*/ 385 w 763"/>
                <a:gd name="T23" fmla="*/ 24 h 756"/>
                <a:gd name="T24" fmla="*/ 385 w 763"/>
                <a:gd name="T25" fmla="*/ 68 h 756"/>
                <a:gd name="T26" fmla="*/ 264 w 763"/>
                <a:gd name="T27" fmla="*/ 93 h 756"/>
                <a:gd name="T28" fmla="*/ 241 w 763"/>
                <a:gd name="T29" fmla="*/ 38 h 756"/>
                <a:gd name="T30" fmla="*/ 119 w 763"/>
                <a:gd name="T31" fmla="*/ 119 h 756"/>
                <a:gd name="T32" fmla="*/ 162 w 763"/>
                <a:gd name="T33" fmla="*/ 162 h 756"/>
                <a:gd name="T34" fmla="*/ 94 w 763"/>
                <a:gd name="T35" fmla="*/ 265 h 756"/>
                <a:gd name="T36" fmla="*/ 33 w 763"/>
                <a:gd name="T37" fmla="*/ 241 h 756"/>
                <a:gd name="T38" fmla="*/ 0 w 763"/>
                <a:gd name="T39" fmla="*/ 384 h 756"/>
                <a:gd name="T40" fmla="*/ 0 w 763"/>
                <a:gd name="T41" fmla="*/ 385 h 756"/>
                <a:gd name="T42" fmla="*/ 68 w 763"/>
                <a:gd name="T43" fmla="*/ 385 h 756"/>
                <a:gd name="T44" fmla="*/ 94 w 763"/>
                <a:gd name="T45" fmla="*/ 505 h 756"/>
                <a:gd name="T46" fmla="*/ 38 w 763"/>
                <a:gd name="T47" fmla="*/ 529 h 756"/>
                <a:gd name="T48" fmla="*/ 120 w 763"/>
                <a:gd name="T49" fmla="*/ 650 h 756"/>
                <a:gd name="T50" fmla="*/ 163 w 763"/>
                <a:gd name="T51" fmla="*/ 607 h 756"/>
                <a:gd name="T52" fmla="*/ 266 w 763"/>
                <a:gd name="T53" fmla="*/ 676 h 756"/>
                <a:gd name="T54" fmla="*/ 242 w 763"/>
                <a:gd name="T55" fmla="*/ 730 h 756"/>
                <a:gd name="T56" fmla="*/ 384 w 763"/>
                <a:gd name="T57" fmla="*/ 756 h 756"/>
                <a:gd name="T58" fmla="*/ 384 w 763"/>
                <a:gd name="T59" fmla="*/ 704 h 756"/>
                <a:gd name="T60" fmla="*/ 384 w 763"/>
                <a:gd name="T61" fmla="*/ 699 h 756"/>
                <a:gd name="T62" fmla="*/ 503 w 763"/>
                <a:gd name="T63" fmla="*/ 675 h 756"/>
                <a:gd name="T64" fmla="*/ 528 w 763"/>
                <a:gd name="T65" fmla="*/ 731 h 756"/>
                <a:gd name="T66" fmla="*/ 650 w 763"/>
                <a:gd name="T67" fmla="*/ 650 h 756"/>
                <a:gd name="T68" fmla="*/ 608 w 763"/>
                <a:gd name="T69" fmla="*/ 607 h 756"/>
                <a:gd name="T70" fmla="*/ 676 w 763"/>
                <a:gd name="T71" fmla="*/ 504 h 756"/>
                <a:gd name="T72" fmla="*/ 732 w 763"/>
                <a:gd name="T73" fmla="*/ 528 h 756"/>
                <a:gd name="T74" fmla="*/ 763 w 763"/>
                <a:gd name="T75" fmla="*/ 383 h 756"/>
                <a:gd name="T76" fmla="*/ 700 w 763"/>
                <a:gd name="T77" fmla="*/ 383 h 756"/>
                <a:gd name="T78" fmla="*/ 676 w 763"/>
                <a:gd name="T79" fmla="*/ 263 h 756"/>
                <a:gd name="T80" fmla="*/ 732 w 763"/>
                <a:gd name="T81" fmla="*/ 239 h 756"/>
                <a:gd name="T82" fmla="*/ 650 w 763"/>
                <a:gd name="T83" fmla="*/ 118 h 756"/>
                <a:gd name="T84" fmla="*/ 607 w 763"/>
                <a:gd name="T85" fmla="*/ 161 h 756"/>
                <a:gd name="T86" fmla="*/ 505 w 763"/>
                <a:gd name="T87" fmla="*/ 93 h 756"/>
                <a:gd name="T88" fmla="*/ 528 w 763"/>
                <a:gd name="T89" fmla="*/ 33 h 756"/>
                <a:gd name="T90" fmla="*/ 385 w 763"/>
                <a:gd name="T91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63" h="756">
                  <a:moveTo>
                    <a:pt x="384" y="756"/>
                  </a:moveTo>
                  <a:cubicBezTo>
                    <a:pt x="384" y="756"/>
                    <a:pt x="384" y="756"/>
                    <a:pt x="384" y="756"/>
                  </a:cubicBezTo>
                  <a:cubicBezTo>
                    <a:pt x="385" y="756"/>
                    <a:pt x="385" y="756"/>
                    <a:pt x="385" y="756"/>
                  </a:cubicBezTo>
                  <a:cubicBezTo>
                    <a:pt x="385" y="756"/>
                    <a:pt x="384" y="756"/>
                    <a:pt x="384" y="756"/>
                  </a:cubicBezTo>
                  <a:moveTo>
                    <a:pt x="385" y="610"/>
                  </a:moveTo>
                  <a:cubicBezTo>
                    <a:pt x="260" y="610"/>
                    <a:pt x="159" y="509"/>
                    <a:pt x="159" y="384"/>
                  </a:cubicBezTo>
                  <a:cubicBezTo>
                    <a:pt x="159" y="260"/>
                    <a:pt x="260" y="158"/>
                    <a:pt x="385" y="158"/>
                  </a:cubicBezTo>
                  <a:cubicBezTo>
                    <a:pt x="510" y="158"/>
                    <a:pt x="611" y="260"/>
                    <a:pt x="611" y="384"/>
                  </a:cubicBezTo>
                  <a:cubicBezTo>
                    <a:pt x="611" y="509"/>
                    <a:pt x="510" y="610"/>
                    <a:pt x="385" y="610"/>
                  </a:cubicBezTo>
                  <a:moveTo>
                    <a:pt x="385" y="0"/>
                  </a:moveTo>
                  <a:cubicBezTo>
                    <a:pt x="385" y="0"/>
                    <a:pt x="385" y="0"/>
                    <a:pt x="385" y="0"/>
                  </a:cubicBezTo>
                  <a:cubicBezTo>
                    <a:pt x="385" y="24"/>
                    <a:pt x="385" y="24"/>
                    <a:pt x="385" y="24"/>
                  </a:cubicBezTo>
                  <a:cubicBezTo>
                    <a:pt x="385" y="68"/>
                    <a:pt x="385" y="68"/>
                    <a:pt x="385" y="68"/>
                  </a:cubicBezTo>
                  <a:cubicBezTo>
                    <a:pt x="342" y="68"/>
                    <a:pt x="301" y="78"/>
                    <a:pt x="264" y="93"/>
                  </a:cubicBezTo>
                  <a:cubicBezTo>
                    <a:pt x="241" y="38"/>
                    <a:pt x="241" y="38"/>
                    <a:pt x="241" y="38"/>
                  </a:cubicBezTo>
                  <a:cubicBezTo>
                    <a:pt x="195" y="57"/>
                    <a:pt x="154" y="84"/>
                    <a:pt x="119" y="119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33" y="192"/>
                    <a:pt x="110" y="226"/>
                    <a:pt x="94" y="265"/>
                  </a:cubicBezTo>
                  <a:cubicBezTo>
                    <a:pt x="33" y="241"/>
                    <a:pt x="33" y="241"/>
                    <a:pt x="33" y="241"/>
                  </a:cubicBezTo>
                  <a:cubicBezTo>
                    <a:pt x="14" y="287"/>
                    <a:pt x="0" y="335"/>
                    <a:pt x="0" y="384"/>
                  </a:cubicBezTo>
                  <a:cubicBezTo>
                    <a:pt x="0" y="385"/>
                    <a:pt x="0" y="385"/>
                    <a:pt x="0" y="385"/>
                  </a:cubicBezTo>
                  <a:cubicBezTo>
                    <a:pt x="68" y="385"/>
                    <a:pt x="68" y="385"/>
                    <a:pt x="68" y="385"/>
                  </a:cubicBezTo>
                  <a:cubicBezTo>
                    <a:pt x="68" y="427"/>
                    <a:pt x="78" y="468"/>
                    <a:pt x="94" y="505"/>
                  </a:cubicBezTo>
                  <a:cubicBezTo>
                    <a:pt x="38" y="529"/>
                    <a:pt x="38" y="529"/>
                    <a:pt x="38" y="529"/>
                  </a:cubicBezTo>
                  <a:cubicBezTo>
                    <a:pt x="57" y="574"/>
                    <a:pt x="85" y="615"/>
                    <a:pt x="120" y="650"/>
                  </a:cubicBezTo>
                  <a:cubicBezTo>
                    <a:pt x="163" y="607"/>
                    <a:pt x="163" y="607"/>
                    <a:pt x="163" y="607"/>
                  </a:cubicBezTo>
                  <a:cubicBezTo>
                    <a:pt x="192" y="636"/>
                    <a:pt x="227" y="660"/>
                    <a:pt x="266" y="676"/>
                  </a:cubicBezTo>
                  <a:cubicBezTo>
                    <a:pt x="242" y="730"/>
                    <a:pt x="242" y="730"/>
                    <a:pt x="242" y="730"/>
                  </a:cubicBezTo>
                  <a:cubicBezTo>
                    <a:pt x="287" y="748"/>
                    <a:pt x="335" y="756"/>
                    <a:pt x="384" y="756"/>
                  </a:cubicBezTo>
                  <a:cubicBezTo>
                    <a:pt x="384" y="704"/>
                    <a:pt x="384" y="704"/>
                    <a:pt x="384" y="704"/>
                  </a:cubicBezTo>
                  <a:cubicBezTo>
                    <a:pt x="384" y="699"/>
                    <a:pt x="384" y="699"/>
                    <a:pt x="384" y="699"/>
                  </a:cubicBezTo>
                  <a:cubicBezTo>
                    <a:pt x="424" y="698"/>
                    <a:pt x="467" y="690"/>
                    <a:pt x="503" y="675"/>
                  </a:cubicBezTo>
                  <a:cubicBezTo>
                    <a:pt x="528" y="731"/>
                    <a:pt x="528" y="731"/>
                    <a:pt x="528" y="731"/>
                  </a:cubicBezTo>
                  <a:cubicBezTo>
                    <a:pt x="573" y="712"/>
                    <a:pt x="615" y="685"/>
                    <a:pt x="650" y="650"/>
                  </a:cubicBezTo>
                  <a:cubicBezTo>
                    <a:pt x="608" y="607"/>
                    <a:pt x="608" y="607"/>
                    <a:pt x="608" y="607"/>
                  </a:cubicBezTo>
                  <a:cubicBezTo>
                    <a:pt x="637" y="578"/>
                    <a:pt x="660" y="543"/>
                    <a:pt x="676" y="504"/>
                  </a:cubicBezTo>
                  <a:cubicBezTo>
                    <a:pt x="732" y="528"/>
                    <a:pt x="732" y="528"/>
                    <a:pt x="732" y="528"/>
                  </a:cubicBezTo>
                  <a:cubicBezTo>
                    <a:pt x="751" y="482"/>
                    <a:pt x="763" y="434"/>
                    <a:pt x="763" y="383"/>
                  </a:cubicBezTo>
                  <a:cubicBezTo>
                    <a:pt x="700" y="383"/>
                    <a:pt x="700" y="383"/>
                    <a:pt x="700" y="383"/>
                  </a:cubicBezTo>
                  <a:cubicBezTo>
                    <a:pt x="700" y="341"/>
                    <a:pt x="691" y="300"/>
                    <a:pt x="676" y="263"/>
                  </a:cubicBezTo>
                  <a:cubicBezTo>
                    <a:pt x="732" y="239"/>
                    <a:pt x="732" y="239"/>
                    <a:pt x="732" y="239"/>
                  </a:cubicBezTo>
                  <a:cubicBezTo>
                    <a:pt x="713" y="194"/>
                    <a:pt x="685" y="153"/>
                    <a:pt x="650" y="118"/>
                  </a:cubicBezTo>
                  <a:cubicBezTo>
                    <a:pt x="607" y="161"/>
                    <a:pt x="607" y="161"/>
                    <a:pt x="607" y="161"/>
                  </a:cubicBezTo>
                  <a:cubicBezTo>
                    <a:pt x="578" y="132"/>
                    <a:pt x="543" y="109"/>
                    <a:pt x="505" y="93"/>
                  </a:cubicBezTo>
                  <a:cubicBezTo>
                    <a:pt x="528" y="33"/>
                    <a:pt x="528" y="33"/>
                    <a:pt x="528" y="33"/>
                  </a:cubicBezTo>
                  <a:cubicBezTo>
                    <a:pt x="483" y="14"/>
                    <a:pt x="435" y="0"/>
                    <a:pt x="385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ZHei-B01S" panose="02010601030101010101" pitchFamily="2" charset="-122"/>
                <a:ea typeface="FZHei-B01S" panose="02010601030101010101" pitchFamily="2" charset="-122"/>
                <a:cs typeface="+mn-cs"/>
                <a:sym typeface="FZHei-B01S" panose="02010601030101010101" pitchFamily="2" charset="-122"/>
              </a:endParaRPr>
            </a:p>
          </p:txBody>
        </p:sp>
        <p:grpSp>
          <p:nvGrpSpPr>
            <p:cNvPr id="18" name="Group 62"/>
            <p:cNvGrpSpPr/>
            <p:nvPr/>
          </p:nvGrpSpPr>
          <p:grpSpPr>
            <a:xfrm>
              <a:off x="6092211" y="4312773"/>
              <a:ext cx="509231" cy="503814"/>
              <a:chOff x="7565231" y="4005401"/>
              <a:chExt cx="746125" cy="738188"/>
            </a:xfrm>
            <a:grpFill/>
          </p:grpSpPr>
          <p:sp>
            <p:nvSpPr>
              <p:cNvPr id="54" name="Freeform 237"/>
              <p:cNvSpPr>
                <a:spLocks noEditPoints="1"/>
              </p:cNvSpPr>
              <p:nvPr/>
            </p:nvSpPr>
            <p:spPr bwMode="auto">
              <a:xfrm>
                <a:off x="7565231" y="4005401"/>
                <a:ext cx="746125" cy="738188"/>
              </a:xfrm>
              <a:custGeom>
                <a:avLst/>
                <a:gdLst>
                  <a:gd name="T0" fmla="*/ 323 w 336"/>
                  <a:gd name="T1" fmla="*/ 277 h 333"/>
                  <a:gd name="T2" fmla="*/ 267 w 336"/>
                  <a:gd name="T3" fmla="*/ 220 h 333"/>
                  <a:gd name="T4" fmla="*/ 243 w 336"/>
                  <a:gd name="T5" fmla="*/ 211 h 333"/>
                  <a:gd name="T6" fmla="*/ 210 w 336"/>
                  <a:gd name="T7" fmla="*/ 178 h 333"/>
                  <a:gd name="T8" fmla="*/ 196 w 336"/>
                  <a:gd name="T9" fmla="*/ 42 h 333"/>
                  <a:gd name="T10" fmla="*/ 42 w 336"/>
                  <a:gd name="T11" fmla="*/ 42 h 333"/>
                  <a:gd name="T12" fmla="*/ 42 w 336"/>
                  <a:gd name="T13" fmla="*/ 195 h 333"/>
                  <a:gd name="T14" fmla="*/ 181 w 336"/>
                  <a:gd name="T15" fmla="*/ 208 h 333"/>
                  <a:gd name="T16" fmla="*/ 214 w 336"/>
                  <a:gd name="T17" fmla="*/ 241 h 333"/>
                  <a:gd name="T18" fmla="*/ 223 w 336"/>
                  <a:gd name="T19" fmla="*/ 265 h 333"/>
                  <a:gd name="T20" fmla="*/ 279 w 336"/>
                  <a:gd name="T21" fmla="*/ 321 h 333"/>
                  <a:gd name="T22" fmla="*/ 323 w 336"/>
                  <a:gd name="T23" fmla="*/ 321 h 333"/>
                  <a:gd name="T24" fmla="*/ 323 w 336"/>
                  <a:gd name="T25" fmla="*/ 277 h 333"/>
                  <a:gd name="T26" fmla="*/ 73 w 336"/>
                  <a:gd name="T27" fmla="*/ 164 h 333"/>
                  <a:gd name="T28" fmla="*/ 73 w 336"/>
                  <a:gd name="T29" fmla="*/ 73 h 333"/>
                  <a:gd name="T30" fmla="*/ 165 w 336"/>
                  <a:gd name="T31" fmla="*/ 73 h 333"/>
                  <a:gd name="T32" fmla="*/ 165 w 336"/>
                  <a:gd name="T33" fmla="*/ 164 h 333"/>
                  <a:gd name="T34" fmla="*/ 73 w 336"/>
                  <a:gd name="T35" fmla="*/ 164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6" h="333">
                    <a:moveTo>
                      <a:pt x="323" y="277"/>
                    </a:moveTo>
                    <a:cubicBezTo>
                      <a:pt x="267" y="220"/>
                      <a:pt x="267" y="220"/>
                      <a:pt x="267" y="220"/>
                    </a:cubicBezTo>
                    <a:cubicBezTo>
                      <a:pt x="261" y="214"/>
                      <a:pt x="252" y="211"/>
                      <a:pt x="243" y="211"/>
                    </a:cubicBezTo>
                    <a:cubicBezTo>
                      <a:pt x="210" y="178"/>
                      <a:pt x="210" y="178"/>
                      <a:pt x="210" y="178"/>
                    </a:cubicBezTo>
                    <a:cubicBezTo>
                      <a:pt x="237" y="136"/>
                      <a:pt x="233" y="79"/>
                      <a:pt x="196" y="42"/>
                    </a:cubicBezTo>
                    <a:cubicBezTo>
                      <a:pt x="153" y="0"/>
                      <a:pt x="84" y="0"/>
                      <a:pt x="42" y="42"/>
                    </a:cubicBezTo>
                    <a:cubicBezTo>
                      <a:pt x="0" y="84"/>
                      <a:pt x="0" y="153"/>
                      <a:pt x="42" y="195"/>
                    </a:cubicBezTo>
                    <a:cubicBezTo>
                      <a:pt x="80" y="233"/>
                      <a:pt x="139" y="237"/>
                      <a:pt x="181" y="208"/>
                    </a:cubicBezTo>
                    <a:cubicBezTo>
                      <a:pt x="214" y="241"/>
                      <a:pt x="214" y="241"/>
                      <a:pt x="214" y="241"/>
                    </a:cubicBezTo>
                    <a:cubicBezTo>
                      <a:pt x="213" y="249"/>
                      <a:pt x="216" y="258"/>
                      <a:pt x="223" y="265"/>
                    </a:cubicBezTo>
                    <a:cubicBezTo>
                      <a:pt x="279" y="321"/>
                      <a:pt x="279" y="321"/>
                      <a:pt x="279" y="321"/>
                    </a:cubicBezTo>
                    <a:cubicBezTo>
                      <a:pt x="292" y="333"/>
                      <a:pt x="311" y="333"/>
                      <a:pt x="323" y="321"/>
                    </a:cubicBezTo>
                    <a:cubicBezTo>
                      <a:pt x="336" y="309"/>
                      <a:pt x="336" y="289"/>
                      <a:pt x="323" y="277"/>
                    </a:cubicBezTo>
                    <a:close/>
                    <a:moveTo>
                      <a:pt x="73" y="164"/>
                    </a:moveTo>
                    <a:cubicBezTo>
                      <a:pt x="48" y="139"/>
                      <a:pt x="48" y="98"/>
                      <a:pt x="73" y="73"/>
                    </a:cubicBezTo>
                    <a:cubicBezTo>
                      <a:pt x="98" y="48"/>
                      <a:pt x="139" y="48"/>
                      <a:pt x="165" y="73"/>
                    </a:cubicBezTo>
                    <a:cubicBezTo>
                      <a:pt x="190" y="98"/>
                      <a:pt x="190" y="139"/>
                      <a:pt x="165" y="164"/>
                    </a:cubicBezTo>
                    <a:cubicBezTo>
                      <a:pt x="139" y="190"/>
                      <a:pt x="98" y="190"/>
                      <a:pt x="73" y="16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55" name="Freeform 238"/>
              <p:cNvSpPr/>
              <p:nvPr/>
            </p:nvSpPr>
            <p:spPr bwMode="auto">
              <a:xfrm>
                <a:off x="7728743" y="4168913"/>
                <a:ext cx="198438" cy="198438"/>
              </a:xfrm>
              <a:custGeom>
                <a:avLst/>
                <a:gdLst>
                  <a:gd name="T0" fmla="*/ 16 w 89"/>
                  <a:gd name="T1" fmla="*/ 16 h 89"/>
                  <a:gd name="T2" fmla="*/ 16 w 89"/>
                  <a:gd name="T3" fmla="*/ 73 h 89"/>
                  <a:gd name="T4" fmla="*/ 73 w 89"/>
                  <a:gd name="T5" fmla="*/ 73 h 89"/>
                  <a:gd name="T6" fmla="*/ 73 w 89"/>
                  <a:gd name="T7" fmla="*/ 16 h 89"/>
                  <a:gd name="T8" fmla="*/ 16 w 89"/>
                  <a:gd name="T9" fmla="*/ 16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89">
                    <a:moveTo>
                      <a:pt x="16" y="16"/>
                    </a:moveTo>
                    <a:cubicBezTo>
                      <a:pt x="0" y="32"/>
                      <a:pt x="0" y="58"/>
                      <a:pt x="16" y="73"/>
                    </a:cubicBezTo>
                    <a:cubicBezTo>
                      <a:pt x="32" y="89"/>
                      <a:pt x="58" y="89"/>
                      <a:pt x="73" y="73"/>
                    </a:cubicBezTo>
                    <a:cubicBezTo>
                      <a:pt x="89" y="58"/>
                      <a:pt x="89" y="32"/>
                      <a:pt x="73" y="16"/>
                    </a:cubicBezTo>
                    <a:cubicBezTo>
                      <a:pt x="58" y="0"/>
                      <a:pt x="32" y="0"/>
                      <a:pt x="16" y="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35" tIns="45718" rIns="91435" bIns="45718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3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FZHei-B01S" panose="02010601030101010101" pitchFamily="2" charset="-122"/>
                  <a:ea typeface="FZHei-B01S" panose="02010601030101010101" pitchFamily="2" charset="-122"/>
                  <a:cs typeface="+mn-cs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19" name="Group 4"/>
          <p:cNvGrpSpPr/>
          <p:nvPr/>
        </p:nvGrpSpPr>
        <p:grpSpPr>
          <a:xfrm>
            <a:off x="4906535" y="1356769"/>
            <a:ext cx="1609681" cy="1503013"/>
            <a:chOff x="6288017" y="1571223"/>
            <a:chExt cx="2471891" cy="2471892"/>
          </a:xfrm>
          <a:solidFill>
            <a:schemeClr val="accent1"/>
          </a:solidFill>
        </p:grpSpPr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6288017" y="1571223"/>
              <a:ext cx="2471891" cy="2471892"/>
            </a:xfrm>
            <a:custGeom>
              <a:avLst/>
              <a:gdLst>
                <a:gd name="T0" fmla="*/ 531 w 1053"/>
                <a:gd name="T1" fmla="*/ 845 h 1052"/>
                <a:gd name="T2" fmla="*/ 217 w 1053"/>
                <a:gd name="T3" fmla="*/ 532 h 1052"/>
                <a:gd name="T4" fmla="*/ 531 w 1053"/>
                <a:gd name="T5" fmla="*/ 219 h 1052"/>
                <a:gd name="T6" fmla="*/ 844 w 1053"/>
                <a:gd name="T7" fmla="*/ 532 h 1052"/>
                <a:gd name="T8" fmla="*/ 531 w 1053"/>
                <a:gd name="T9" fmla="*/ 845 h 1052"/>
                <a:gd name="T10" fmla="*/ 530 w 1053"/>
                <a:gd name="T11" fmla="*/ 0 h 1052"/>
                <a:gd name="T12" fmla="*/ 530 w 1053"/>
                <a:gd name="T13" fmla="*/ 0 h 1052"/>
                <a:gd name="T14" fmla="*/ 529 w 1053"/>
                <a:gd name="T15" fmla="*/ 33 h 1052"/>
                <a:gd name="T16" fmla="*/ 530 w 1053"/>
                <a:gd name="T17" fmla="*/ 94 h 1052"/>
                <a:gd name="T18" fmla="*/ 363 w 1053"/>
                <a:gd name="T19" fmla="*/ 129 h 1052"/>
                <a:gd name="T20" fmla="*/ 330 w 1053"/>
                <a:gd name="T21" fmla="*/ 52 h 1052"/>
                <a:gd name="T22" fmla="*/ 162 w 1053"/>
                <a:gd name="T23" fmla="*/ 165 h 1052"/>
                <a:gd name="T24" fmla="*/ 221 w 1053"/>
                <a:gd name="T25" fmla="*/ 225 h 1052"/>
                <a:gd name="T26" fmla="*/ 127 w 1053"/>
                <a:gd name="T27" fmla="*/ 367 h 1052"/>
                <a:gd name="T28" fmla="*/ 44 w 1053"/>
                <a:gd name="T29" fmla="*/ 334 h 1052"/>
                <a:gd name="T30" fmla="*/ 0 w 1053"/>
                <a:gd name="T31" fmla="*/ 532 h 1052"/>
                <a:gd name="T32" fmla="*/ 0 w 1053"/>
                <a:gd name="T33" fmla="*/ 533 h 1052"/>
                <a:gd name="T34" fmla="*/ 93 w 1053"/>
                <a:gd name="T35" fmla="*/ 532 h 1052"/>
                <a:gd name="T36" fmla="*/ 127 w 1053"/>
                <a:gd name="T37" fmla="*/ 700 h 1052"/>
                <a:gd name="T38" fmla="*/ 50 w 1053"/>
                <a:gd name="T39" fmla="*/ 732 h 1052"/>
                <a:gd name="T40" fmla="*/ 163 w 1053"/>
                <a:gd name="T41" fmla="*/ 900 h 1052"/>
                <a:gd name="T42" fmla="*/ 223 w 1053"/>
                <a:gd name="T43" fmla="*/ 841 h 1052"/>
                <a:gd name="T44" fmla="*/ 365 w 1053"/>
                <a:gd name="T45" fmla="*/ 936 h 1052"/>
                <a:gd name="T46" fmla="*/ 332 w 1053"/>
                <a:gd name="T47" fmla="*/ 1013 h 1052"/>
                <a:gd name="T48" fmla="*/ 531 w 1053"/>
                <a:gd name="T49" fmla="*/ 1052 h 1052"/>
                <a:gd name="T50" fmla="*/ 532 w 1053"/>
                <a:gd name="T51" fmla="*/ 1052 h 1052"/>
                <a:gd name="T52" fmla="*/ 532 w 1053"/>
                <a:gd name="T53" fmla="*/ 974 h 1052"/>
                <a:gd name="T54" fmla="*/ 532 w 1053"/>
                <a:gd name="T55" fmla="*/ 968 h 1052"/>
                <a:gd name="T56" fmla="*/ 695 w 1053"/>
                <a:gd name="T57" fmla="*/ 935 h 1052"/>
                <a:gd name="T58" fmla="*/ 729 w 1053"/>
                <a:gd name="T59" fmla="*/ 1012 h 1052"/>
                <a:gd name="T60" fmla="*/ 898 w 1053"/>
                <a:gd name="T61" fmla="*/ 900 h 1052"/>
                <a:gd name="T62" fmla="*/ 839 w 1053"/>
                <a:gd name="T63" fmla="*/ 840 h 1052"/>
                <a:gd name="T64" fmla="*/ 933 w 1053"/>
                <a:gd name="T65" fmla="*/ 698 h 1052"/>
                <a:gd name="T66" fmla="*/ 1011 w 1053"/>
                <a:gd name="T67" fmla="*/ 731 h 1052"/>
                <a:gd name="T68" fmla="*/ 1053 w 1053"/>
                <a:gd name="T69" fmla="*/ 531 h 1052"/>
                <a:gd name="T70" fmla="*/ 966 w 1053"/>
                <a:gd name="T71" fmla="*/ 530 h 1052"/>
                <a:gd name="T72" fmla="*/ 933 w 1053"/>
                <a:gd name="T73" fmla="*/ 364 h 1052"/>
                <a:gd name="T74" fmla="*/ 1010 w 1053"/>
                <a:gd name="T75" fmla="*/ 331 h 1052"/>
                <a:gd name="T76" fmla="*/ 897 w 1053"/>
                <a:gd name="T77" fmla="*/ 163 h 1052"/>
                <a:gd name="T78" fmla="*/ 838 w 1053"/>
                <a:gd name="T79" fmla="*/ 223 h 1052"/>
                <a:gd name="T80" fmla="*/ 696 w 1053"/>
                <a:gd name="T81" fmla="*/ 129 h 1052"/>
                <a:gd name="T82" fmla="*/ 728 w 1053"/>
                <a:gd name="T83" fmla="*/ 45 h 1052"/>
                <a:gd name="T84" fmla="*/ 530 w 1053"/>
                <a:gd name="T85" fmla="*/ 0 h 10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3" h="1052">
                  <a:moveTo>
                    <a:pt x="531" y="845"/>
                  </a:moveTo>
                  <a:cubicBezTo>
                    <a:pt x="358" y="845"/>
                    <a:pt x="217" y="705"/>
                    <a:pt x="217" y="532"/>
                  </a:cubicBezTo>
                  <a:cubicBezTo>
                    <a:pt x="217" y="359"/>
                    <a:pt x="358" y="219"/>
                    <a:pt x="531" y="219"/>
                  </a:cubicBezTo>
                  <a:cubicBezTo>
                    <a:pt x="703" y="219"/>
                    <a:pt x="844" y="359"/>
                    <a:pt x="844" y="532"/>
                  </a:cubicBezTo>
                  <a:cubicBezTo>
                    <a:pt x="844" y="705"/>
                    <a:pt x="703" y="845"/>
                    <a:pt x="531" y="845"/>
                  </a:cubicBezTo>
                  <a:moveTo>
                    <a:pt x="530" y="0"/>
                  </a:moveTo>
                  <a:cubicBezTo>
                    <a:pt x="530" y="0"/>
                    <a:pt x="530" y="0"/>
                    <a:pt x="530" y="0"/>
                  </a:cubicBezTo>
                  <a:cubicBezTo>
                    <a:pt x="529" y="33"/>
                    <a:pt x="529" y="33"/>
                    <a:pt x="529" y="33"/>
                  </a:cubicBezTo>
                  <a:cubicBezTo>
                    <a:pt x="530" y="94"/>
                    <a:pt x="530" y="94"/>
                    <a:pt x="530" y="94"/>
                  </a:cubicBezTo>
                  <a:cubicBezTo>
                    <a:pt x="471" y="94"/>
                    <a:pt x="414" y="107"/>
                    <a:pt x="363" y="129"/>
                  </a:cubicBezTo>
                  <a:cubicBezTo>
                    <a:pt x="330" y="52"/>
                    <a:pt x="330" y="52"/>
                    <a:pt x="330" y="52"/>
                  </a:cubicBezTo>
                  <a:cubicBezTo>
                    <a:pt x="267" y="78"/>
                    <a:pt x="210" y="117"/>
                    <a:pt x="162" y="16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181" y="265"/>
                    <a:pt x="149" y="313"/>
                    <a:pt x="127" y="367"/>
                  </a:cubicBezTo>
                  <a:cubicBezTo>
                    <a:pt x="44" y="334"/>
                    <a:pt x="44" y="334"/>
                    <a:pt x="44" y="334"/>
                  </a:cubicBezTo>
                  <a:cubicBezTo>
                    <a:pt x="18" y="397"/>
                    <a:pt x="0" y="464"/>
                    <a:pt x="0" y="532"/>
                  </a:cubicBezTo>
                  <a:cubicBezTo>
                    <a:pt x="0" y="533"/>
                    <a:pt x="0" y="533"/>
                    <a:pt x="0" y="533"/>
                  </a:cubicBezTo>
                  <a:cubicBezTo>
                    <a:pt x="93" y="532"/>
                    <a:pt x="93" y="532"/>
                    <a:pt x="93" y="532"/>
                  </a:cubicBezTo>
                  <a:cubicBezTo>
                    <a:pt x="93" y="592"/>
                    <a:pt x="106" y="648"/>
                    <a:pt x="127" y="700"/>
                  </a:cubicBezTo>
                  <a:cubicBezTo>
                    <a:pt x="50" y="732"/>
                    <a:pt x="50" y="732"/>
                    <a:pt x="50" y="732"/>
                  </a:cubicBezTo>
                  <a:cubicBezTo>
                    <a:pt x="76" y="795"/>
                    <a:pt x="115" y="852"/>
                    <a:pt x="163" y="900"/>
                  </a:cubicBezTo>
                  <a:cubicBezTo>
                    <a:pt x="223" y="841"/>
                    <a:pt x="223" y="841"/>
                    <a:pt x="223" y="841"/>
                  </a:cubicBezTo>
                  <a:cubicBezTo>
                    <a:pt x="263" y="881"/>
                    <a:pt x="311" y="914"/>
                    <a:pt x="365" y="936"/>
                  </a:cubicBezTo>
                  <a:cubicBezTo>
                    <a:pt x="332" y="1013"/>
                    <a:pt x="332" y="1013"/>
                    <a:pt x="332" y="1013"/>
                  </a:cubicBezTo>
                  <a:cubicBezTo>
                    <a:pt x="395" y="1039"/>
                    <a:pt x="462" y="1052"/>
                    <a:pt x="531" y="1052"/>
                  </a:cubicBezTo>
                  <a:cubicBezTo>
                    <a:pt x="532" y="1052"/>
                    <a:pt x="532" y="1052"/>
                    <a:pt x="532" y="1052"/>
                  </a:cubicBezTo>
                  <a:cubicBezTo>
                    <a:pt x="532" y="974"/>
                    <a:pt x="532" y="974"/>
                    <a:pt x="532" y="974"/>
                  </a:cubicBezTo>
                  <a:cubicBezTo>
                    <a:pt x="532" y="968"/>
                    <a:pt x="532" y="968"/>
                    <a:pt x="532" y="968"/>
                  </a:cubicBezTo>
                  <a:cubicBezTo>
                    <a:pt x="588" y="967"/>
                    <a:pt x="646" y="955"/>
                    <a:pt x="695" y="935"/>
                  </a:cubicBezTo>
                  <a:cubicBezTo>
                    <a:pt x="729" y="1012"/>
                    <a:pt x="729" y="1012"/>
                    <a:pt x="729" y="1012"/>
                  </a:cubicBezTo>
                  <a:cubicBezTo>
                    <a:pt x="792" y="986"/>
                    <a:pt x="849" y="948"/>
                    <a:pt x="898" y="900"/>
                  </a:cubicBezTo>
                  <a:cubicBezTo>
                    <a:pt x="839" y="840"/>
                    <a:pt x="839" y="840"/>
                    <a:pt x="839" y="840"/>
                  </a:cubicBezTo>
                  <a:cubicBezTo>
                    <a:pt x="879" y="800"/>
                    <a:pt x="911" y="752"/>
                    <a:pt x="933" y="698"/>
                  </a:cubicBezTo>
                  <a:cubicBezTo>
                    <a:pt x="1011" y="731"/>
                    <a:pt x="1011" y="731"/>
                    <a:pt x="1011" y="731"/>
                  </a:cubicBezTo>
                  <a:cubicBezTo>
                    <a:pt x="1037" y="668"/>
                    <a:pt x="1053" y="601"/>
                    <a:pt x="1053" y="531"/>
                  </a:cubicBezTo>
                  <a:cubicBezTo>
                    <a:pt x="966" y="530"/>
                    <a:pt x="966" y="530"/>
                    <a:pt x="966" y="530"/>
                  </a:cubicBezTo>
                  <a:cubicBezTo>
                    <a:pt x="966" y="471"/>
                    <a:pt x="954" y="415"/>
                    <a:pt x="933" y="364"/>
                  </a:cubicBezTo>
                  <a:cubicBezTo>
                    <a:pt x="1010" y="331"/>
                    <a:pt x="1010" y="331"/>
                    <a:pt x="1010" y="331"/>
                  </a:cubicBezTo>
                  <a:cubicBezTo>
                    <a:pt x="984" y="268"/>
                    <a:pt x="946" y="212"/>
                    <a:pt x="897" y="163"/>
                  </a:cubicBezTo>
                  <a:cubicBezTo>
                    <a:pt x="838" y="223"/>
                    <a:pt x="838" y="223"/>
                    <a:pt x="838" y="223"/>
                  </a:cubicBezTo>
                  <a:cubicBezTo>
                    <a:pt x="797" y="183"/>
                    <a:pt x="749" y="151"/>
                    <a:pt x="696" y="129"/>
                  </a:cubicBezTo>
                  <a:cubicBezTo>
                    <a:pt x="728" y="45"/>
                    <a:pt x="728" y="45"/>
                    <a:pt x="728" y="45"/>
                  </a:cubicBezTo>
                  <a:cubicBezTo>
                    <a:pt x="665" y="19"/>
                    <a:pt x="599" y="0"/>
                    <a:pt x="53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ZHei-B01S" panose="02010601030101010101" pitchFamily="2" charset="-122"/>
                <a:ea typeface="FZHei-B01S" panose="02010601030101010101" pitchFamily="2" charset="-122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58" name="Freeform 247"/>
            <p:cNvSpPr/>
            <p:nvPr/>
          </p:nvSpPr>
          <p:spPr bwMode="auto">
            <a:xfrm>
              <a:off x="7180268" y="2468918"/>
              <a:ext cx="687388" cy="674688"/>
            </a:xfrm>
            <a:custGeom>
              <a:avLst/>
              <a:gdLst>
                <a:gd name="T0" fmla="*/ 194 w 310"/>
                <a:gd name="T1" fmla="*/ 149 h 304"/>
                <a:gd name="T2" fmla="*/ 258 w 310"/>
                <a:gd name="T3" fmla="*/ 151 h 304"/>
                <a:gd name="T4" fmla="*/ 293 w 310"/>
                <a:gd name="T5" fmla="*/ 118 h 304"/>
                <a:gd name="T6" fmla="*/ 305 w 310"/>
                <a:gd name="T7" fmla="*/ 71 h 304"/>
                <a:gd name="T8" fmla="*/ 303 w 310"/>
                <a:gd name="T9" fmla="*/ 73 h 304"/>
                <a:gd name="T10" fmla="*/ 261 w 310"/>
                <a:gd name="T11" fmla="*/ 112 h 304"/>
                <a:gd name="T12" fmla="*/ 204 w 310"/>
                <a:gd name="T13" fmla="*/ 110 h 304"/>
                <a:gd name="T14" fmla="*/ 203 w 310"/>
                <a:gd name="T15" fmla="*/ 109 h 304"/>
                <a:gd name="T16" fmla="*/ 204 w 310"/>
                <a:gd name="T17" fmla="*/ 50 h 304"/>
                <a:gd name="T18" fmla="*/ 245 w 310"/>
                <a:gd name="T19" fmla="*/ 12 h 304"/>
                <a:gd name="T20" fmla="*/ 249 w 310"/>
                <a:gd name="T21" fmla="*/ 9 h 304"/>
                <a:gd name="T22" fmla="*/ 198 w 310"/>
                <a:gd name="T23" fmla="*/ 16 h 304"/>
                <a:gd name="T24" fmla="*/ 162 w 310"/>
                <a:gd name="T25" fmla="*/ 48 h 304"/>
                <a:gd name="T26" fmla="*/ 161 w 310"/>
                <a:gd name="T27" fmla="*/ 114 h 304"/>
                <a:gd name="T28" fmla="*/ 166 w 310"/>
                <a:gd name="T29" fmla="*/ 120 h 304"/>
                <a:gd name="T30" fmla="*/ 148 w 310"/>
                <a:gd name="T31" fmla="*/ 137 h 304"/>
                <a:gd name="T32" fmla="*/ 66 w 310"/>
                <a:gd name="T33" fmla="*/ 49 h 304"/>
                <a:gd name="T34" fmla="*/ 39 w 310"/>
                <a:gd name="T35" fmla="*/ 41 h 304"/>
                <a:gd name="T36" fmla="*/ 33 w 310"/>
                <a:gd name="T37" fmla="*/ 47 h 304"/>
                <a:gd name="T38" fmla="*/ 41 w 310"/>
                <a:gd name="T39" fmla="*/ 72 h 304"/>
                <a:gd name="T40" fmla="*/ 123 w 310"/>
                <a:gd name="T41" fmla="*/ 160 h 304"/>
                <a:gd name="T42" fmla="*/ 102 w 310"/>
                <a:gd name="T43" fmla="*/ 180 h 304"/>
                <a:gd name="T44" fmla="*/ 70 w 310"/>
                <a:gd name="T45" fmla="*/ 187 h 304"/>
                <a:gd name="T46" fmla="*/ 15 w 310"/>
                <a:gd name="T47" fmla="*/ 238 h 304"/>
                <a:gd name="T48" fmla="*/ 13 w 310"/>
                <a:gd name="T49" fmla="*/ 284 h 304"/>
                <a:gd name="T50" fmla="*/ 14 w 310"/>
                <a:gd name="T51" fmla="*/ 285 h 304"/>
                <a:gd name="T52" fmla="*/ 61 w 310"/>
                <a:gd name="T53" fmla="*/ 288 h 304"/>
                <a:gd name="T54" fmla="*/ 116 w 310"/>
                <a:gd name="T55" fmla="*/ 236 h 304"/>
                <a:gd name="T56" fmla="*/ 124 w 310"/>
                <a:gd name="T57" fmla="*/ 205 h 304"/>
                <a:gd name="T58" fmla="*/ 146 w 310"/>
                <a:gd name="T59" fmla="*/ 185 h 304"/>
                <a:gd name="T60" fmla="*/ 163 w 310"/>
                <a:gd name="T61" fmla="*/ 203 h 304"/>
                <a:gd name="T62" fmla="*/ 170 w 310"/>
                <a:gd name="T63" fmla="*/ 235 h 304"/>
                <a:gd name="T64" fmla="*/ 221 w 310"/>
                <a:gd name="T65" fmla="*/ 290 h 304"/>
                <a:gd name="T66" fmla="*/ 267 w 310"/>
                <a:gd name="T67" fmla="*/ 292 h 304"/>
                <a:gd name="T68" fmla="*/ 268 w 310"/>
                <a:gd name="T69" fmla="*/ 291 h 304"/>
                <a:gd name="T70" fmla="*/ 271 w 310"/>
                <a:gd name="T71" fmla="*/ 244 h 304"/>
                <a:gd name="T72" fmla="*/ 220 w 310"/>
                <a:gd name="T73" fmla="*/ 189 h 304"/>
                <a:gd name="T74" fmla="*/ 189 w 310"/>
                <a:gd name="T75" fmla="*/ 181 h 304"/>
                <a:gd name="T76" fmla="*/ 171 w 310"/>
                <a:gd name="T77" fmla="*/ 162 h 304"/>
                <a:gd name="T78" fmla="*/ 189 w 310"/>
                <a:gd name="T79" fmla="*/ 145 h 304"/>
                <a:gd name="T80" fmla="*/ 194 w 310"/>
                <a:gd name="T81" fmla="*/ 149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10" h="304">
                  <a:moveTo>
                    <a:pt x="194" y="149"/>
                  </a:moveTo>
                  <a:cubicBezTo>
                    <a:pt x="210" y="167"/>
                    <a:pt x="240" y="167"/>
                    <a:pt x="258" y="151"/>
                  </a:cubicBezTo>
                  <a:cubicBezTo>
                    <a:pt x="293" y="118"/>
                    <a:pt x="293" y="118"/>
                    <a:pt x="293" y="118"/>
                  </a:cubicBezTo>
                  <a:cubicBezTo>
                    <a:pt x="306" y="105"/>
                    <a:pt x="310" y="87"/>
                    <a:pt x="305" y="71"/>
                  </a:cubicBezTo>
                  <a:cubicBezTo>
                    <a:pt x="304" y="72"/>
                    <a:pt x="304" y="73"/>
                    <a:pt x="303" y="73"/>
                  </a:cubicBezTo>
                  <a:cubicBezTo>
                    <a:pt x="261" y="112"/>
                    <a:pt x="261" y="112"/>
                    <a:pt x="261" y="112"/>
                  </a:cubicBezTo>
                  <a:cubicBezTo>
                    <a:pt x="245" y="127"/>
                    <a:pt x="219" y="126"/>
                    <a:pt x="204" y="110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188" y="93"/>
                    <a:pt x="188" y="65"/>
                    <a:pt x="204" y="50"/>
                  </a:cubicBezTo>
                  <a:cubicBezTo>
                    <a:pt x="245" y="12"/>
                    <a:pt x="245" y="12"/>
                    <a:pt x="245" y="12"/>
                  </a:cubicBezTo>
                  <a:cubicBezTo>
                    <a:pt x="246" y="11"/>
                    <a:pt x="247" y="10"/>
                    <a:pt x="249" y="9"/>
                  </a:cubicBezTo>
                  <a:cubicBezTo>
                    <a:pt x="232" y="0"/>
                    <a:pt x="212" y="2"/>
                    <a:pt x="198" y="16"/>
                  </a:cubicBezTo>
                  <a:cubicBezTo>
                    <a:pt x="162" y="48"/>
                    <a:pt x="162" y="48"/>
                    <a:pt x="162" y="48"/>
                  </a:cubicBezTo>
                  <a:cubicBezTo>
                    <a:pt x="144" y="65"/>
                    <a:pt x="144" y="96"/>
                    <a:pt x="161" y="114"/>
                  </a:cubicBezTo>
                  <a:cubicBezTo>
                    <a:pt x="166" y="120"/>
                    <a:pt x="166" y="120"/>
                    <a:pt x="166" y="120"/>
                  </a:cubicBezTo>
                  <a:cubicBezTo>
                    <a:pt x="148" y="137"/>
                    <a:pt x="148" y="137"/>
                    <a:pt x="148" y="137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1" y="72"/>
                    <a:pt x="41" y="72"/>
                    <a:pt x="41" y="72"/>
                  </a:cubicBezTo>
                  <a:cubicBezTo>
                    <a:pt x="123" y="160"/>
                    <a:pt x="123" y="160"/>
                    <a:pt x="123" y="160"/>
                  </a:cubicBezTo>
                  <a:cubicBezTo>
                    <a:pt x="102" y="180"/>
                    <a:pt x="102" y="180"/>
                    <a:pt x="102" y="180"/>
                  </a:cubicBezTo>
                  <a:cubicBezTo>
                    <a:pt x="91" y="176"/>
                    <a:pt x="79" y="178"/>
                    <a:pt x="70" y="187"/>
                  </a:cubicBezTo>
                  <a:cubicBezTo>
                    <a:pt x="15" y="238"/>
                    <a:pt x="15" y="238"/>
                    <a:pt x="15" y="238"/>
                  </a:cubicBezTo>
                  <a:cubicBezTo>
                    <a:pt x="1" y="250"/>
                    <a:pt x="0" y="271"/>
                    <a:pt x="13" y="284"/>
                  </a:cubicBezTo>
                  <a:cubicBezTo>
                    <a:pt x="14" y="285"/>
                    <a:pt x="14" y="285"/>
                    <a:pt x="14" y="285"/>
                  </a:cubicBezTo>
                  <a:cubicBezTo>
                    <a:pt x="26" y="298"/>
                    <a:pt x="48" y="300"/>
                    <a:pt x="61" y="288"/>
                  </a:cubicBezTo>
                  <a:cubicBezTo>
                    <a:pt x="116" y="236"/>
                    <a:pt x="116" y="236"/>
                    <a:pt x="116" y="236"/>
                  </a:cubicBezTo>
                  <a:cubicBezTo>
                    <a:pt x="125" y="228"/>
                    <a:pt x="127" y="216"/>
                    <a:pt x="124" y="205"/>
                  </a:cubicBezTo>
                  <a:cubicBezTo>
                    <a:pt x="146" y="185"/>
                    <a:pt x="146" y="185"/>
                    <a:pt x="146" y="185"/>
                  </a:cubicBezTo>
                  <a:cubicBezTo>
                    <a:pt x="163" y="203"/>
                    <a:pt x="163" y="203"/>
                    <a:pt x="163" y="203"/>
                  </a:cubicBezTo>
                  <a:cubicBezTo>
                    <a:pt x="159" y="214"/>
                    <a:pt x="162" y="226"/>
                    <a:pt x="170" y="235"/>
                  </a:cubicBezTo>
                  <a:cubicBezTo>
                    <a:pt x="221" y="290"/>
                    <a:pt x="221" y="290"/>
                    <a:pt x="221" y="290"/>
                  </a:cubicBezTo>
                  <a:cubicBezTo>
                    <a:pt x="234" y="304"/>
                    <a:pt x="254" y="304"/>
                    <a:pt x="267" y="292"/>
                  </a:cubicBezTo>
                  <a:cubicBezTo>
                    <a:pt x="268" y="291"/>
                    <a:pt x="268" y="291"/>
                    <a:pt x="268" y="291"/>
                  </a:cubicBezTo>
                  <a:cubicBezTo>
                    <a:pt x="281" y="279"/>
                    <a:pt x="283" y="257"/>
                    <a:pt x="271" y="244"/>
                  </a:cubicBezTo>
                  <a:cubicBezTo>
                    <a:pt x="220" y="189"/>
                    <a:pt x="220" y="189"/>
                    <a:pt x="220" y="189"/>
                  </a:cubicBezTo>
                  <a:cubicBezTo>
                    <a:pt x="211" y="180"/>
                    <a:pt x="200" y="178"/>
                    <a:pt x="189" y="181"/>
                  </a:cubicBezTo>
                  <a:cubicBezTo>
                    <a:pt x="171" y="162"/>
                    <a:pt x="171" y="162"/>
                    <a:pt x="171" y="162"/>
                  </a:cubicBezTo>
                  <a:cubicBezTo>
                    <a:pt x="189" y="145"/>
                    <a:pt x="189" y="145"/>
                    <a:pt x="189" y="145"/>
                  </a:cubicBezTo>
                  <a:lnTo>
                    <a:pt x="194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35" tIns="45718" rIns="91435" bIns="45718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ZHei-B01S" panose="02010601030101010101" pitchFamily="2" charset="-122"/>
                <a:ea typeface="FZHei-B01S" panose="02010601030101010101" pitchFamily="2" charset="-122"/>
                <a:cs typeface="+mn-cs"/>
                <a:sym typeface="FZHei-B01S" panose="02010601030101010101" pitchFamily="2" charset="-122"/>
              </a:endParaRPr>
            </a:p>
          </p:txBody>
        </p:sp>
      </p:grpSp>
    </p:spTree>
  </p:cSld>
  <p:clrMapOvr>
    <a:masterClrMapping/>
  </p:clrMapOvr>
  <p:transition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标题 1"/>
          <p:cNvSpPr>
            <a:spLocks noGrp="1"/>
          </p:cNvSpPr>
          <p:nvPr>
            <p:ph type="title"/>
          </p:nvPr>
        </p:nvSpPr>
        <p:spPr>
          <a:xfrm>
            <a:off x="457200" y="384536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合作企业</a:t>
            </a:r>
          </a:p>
        </p:txBody>
      </p:sp>
      <p:pic>
        <p:nvPicPr>
          <p:cNvPr id="9219" name="Picture 3" descr="C:\Users\Administrator\Desktop\科大讯飞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113" y="1357313"/>
            <a:ext cx="2032000" cy="5492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Picture 4" descr="C:\Users\Administrator\Desktop\科大国创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8988" y="1293813"/>
            <a:ext cx="3143250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Picture 6" descr="C:\Users\Administrator\Desktop\科硕科技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0213" y="2987675"/>
            <a:ext cx="676275" cy="685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2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7238" y="2195513"/>
            <a:ext cx="1533525" cy="720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3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1925" y="2193925"/>
            <a:ext cx="1695450" cy="569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4" name="Picture 10" descr="C:\Users\Administrator\Desktop\中软国际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2150" y="2193925"/>
            <a:ext cx="2363788" cy="577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5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3863" y="3852863"/>
            <a:ext cx="1727200" cy="490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6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9175" y="3800475"/>
            <a:ext cx="2967038" cy="592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7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0113" y="3929063"/>
            <a:ext cx="1733550" cy="514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8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47738" y="2965450"/>
            <a:ext cx="1571625" cy="661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9" name="Picture 2" descr="http://www.ustc-it.com/Upload/201310/20131011112915220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03500" y="2844800"/>
            <a:ext cx="3552825" cy="876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0" name="Picture 4" descr="合肥城市云数据中心股份有限公司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47738" y="2124075"/>
            <a:ext cx="792162" cy="792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1" name="Picture 6" descr="https://gss3.bdstatic.com/-Po3dSag_xI4khGkpoWK1HF6hhy/baike/w%3D268%3Bg%3D0/sign=31d4b5911ddfa9ecfd2e51115aeb903e/b03533fa828ba61e6bd41fa24d34970a304e5901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43700" y="1044575"/>
            <a:ext cx="1044575" cy="10429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Tm="3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5" hidden="1"/>
          <p:cNvSpPr txBox="1"/>
          <p:nvPr/>
        </p:nvSpPr>
        <p:spPr>
          <a:xfrm>
            <a:off x="1939925" y="1465263"/>
            <a:ext cx="1943100" cy="369887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>
            <a:spAutoFit/>
          </a:bodyPr>
          <a:lstStyle/>
          <a:p>
            <a:pPr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0243" name="矩形 6" hidden="1"/>
          <p:cNvSpPr/>
          <p:nvPr/>
        </p:nvSpPr>
        <p:spPr>
          <a:xfrm>
            <a:off x="1939925" y="2270125"/>
            <a:ext cx="1471613" cy="646113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>
            <a:spAutoFit/>
          </a:bodyPr>
          <a:lstStyle/>
          <a:p>
            <a:pPr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0244" name="矩形 7" hidden="1"/>
          <p:cNvSpPr/>
          <p:nvPr/>
        </p:nvSpPr>
        <p:spPr>
          <a:xfrm>
            <a:off x="2011363" y="3179763"/>
            <a:ext cx="1471612" cy="646112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>
            <a:spAutoFit/>
          </a:bodyPr>
          <a:lstStyle/>
          <a:p>
            <a:pPr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0245" name="矩形 8" hidden="1"/>
          <p:cNvSpPr/>
          <p:nvPr/>
        </p:nvSpPr>
        <p:spPr>
          <a:xfrm>
            <a:off x="2011363" y="4144963"/>
            <a:ext cx="1471612" cy="646112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>
            <a:spAutoFit/>
          </a:bodyPr>
          <a:lstStyle/>
          <a:p>
            <a:pPr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</p:txBody>
      </p:sp>
      <p:sp>
        <p:nvSpPr>
          <p:cNvPr id="10246" name="矩形 22"/>
          <p:cNvSpPr/>
          <p:nvPr/>
        </p:nvSpPr>
        <p:spPr>
          <a:xfrm>
            <a:off x="539750" y="987425"/>
            <a:ext cx="8208963" cy="1338263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建有</a:t>
            </a:r>
            <a:r>
              <a:rPr lang="zh-CN" altLang="zh-CN" dirty="0">
                <a:latin typeface="Calibri" panose="020F0502020204030204" pitchFamily="34" charset="0"/>
                <a:ea typeface="宋体" panose="02010600030101010101" pitchFamily="2" charset="-122"/>
              </a:rPr>
              <a:t>云计算、大数据、物联网等</a:t>
            </a:r>
            <a:r>
              <a:rPr lang="en-US" altLang="zh-CN" dirty="0">
                <a:latin typeface="Calibri" panose="020F0502020204030204" pitchFamily="34" charset="0"/>
                <a:ea typeface="宋体" panose="02010600030101010101" pitchFamily="2" charset="-122"/>
              </a:rPr>
              <a:t>6</a:t>
            </a:r>
            <a:r>
              <a:rPr lang="zh-CN" altLang="zh-CN" dirty="0">
                <a:latin typeface="Calibri" panose="020F0502020204030204" pitchFamily="34" charset="0"/>
                <a:ea typeface="宋体" panose="02010600030101010101" pitchFamily="2" charset="-122"/>
              </a:rPr>
              <a:t>个专业实验室、</a:t>
            </a:r>
            <a:r>
              <a:rPr lang="en-US" altLang="zh-CN" dirty="0">
                <a:latin typeface="Calibri" panose="020F0502020204030204" pitchFamily="34" charset="0"/>
                <a:ea typeface="宋体" panose="02010600030101010101" pitchFamily="2" charset="-122"/>
              </a:rPr>
              <a:t>2</a:t>
            </a:r>
            <a:r>
              <a:rPr lang="zh-CN" altLang="zh-CN" dirty="0">
                <a:latin typeface="Calibri" panose="020F0502020204030204" pitchFamily="34" charset="0"/>
                <a:ea typeface="宋体" panose="02010600030101010101" pitchFamily="2" charset="-122"/>
              </a:rPr>
              <a:t>个学生创新实验室、</a:t>
            </a:r>
            <a:r>
              <a:rPr lang="en-US" altLang="zh-CN" dirty="0">
                <a:latin typeface="Calibri" panose="020F0502020204030204" pitchFamily="34" charset="0"/>
                <a:ea typeface="宋体" panose="02010600030101010101" pitchFamily="2" charset="-122"/>
              </a:rPr>
              <a:t>1</a:t>
            </a:r>
            <a:r>
              <a:rPr lang="zh-CN" altLang="zh-CN" dirty="0">
                <a:latin typeface="Calibri" panose="020F0502020204030204" pitchFamily="34" charset="0"/>
                <a:ea typeface="宋体" panose="02010600030101010101" pitchFamily="2" charset="-122"/>
              </a:rPr>
              <a:t>个大学生创客中心。建有安徽省城市基础设施大数据技术应用工程实验室、合肥学院</a:t>
            </a:r>
            <a:r>
              <a:rPr lang="en-US" altLang="zh-CN" dirty="0">
                <a:latin typeface="Calibri" panose="020F0502020204030204" pitchFamily="34" charset="0"/>
                <a:ea typeface="宋体" panose="02010600030101010101" pitchFamily="2" charset="-122"/>
              </a:rPr>
              <a:t>“</a:t>
            </a:r>
            <a:r>
              <a:rPr lang="zh-CN" altLang="zh-CN" dirty="0">
                <a:latin typeface="Calibri" panose="020F0502020204030204" pitchFamily="34" charset="0"/>
                <a:ea typeface="宋体" panose="02010600030101010101" pitchFamily="2" charset="-122"/>
              </a:rPr>
              <a:t>互联网</a:t>
            </a:r>
            <a:r>
              <a:rPr lang="en-US" altLang="zh-CN" dirty="0">
                <a:latin typeface="Calibri" panose="020F0502020204030204" pitchFamily="34" charset="0"/>
                <a:ea typeface="宋体" panose="02010600030101010101" pitchFamily="2" charset="-122"/>
              </a:rPr>
              <a:t>+”</a:t>
            </a:r>
            <a:r>
              <a:rPr lang="zh-CN" altLang="zh-CN" dirty="0">
                <a:latin typeface="Calibri" panose="020F0502020204030204" pitchFamily="34" charset="0"/>
                <a:ea typeface="宋体" panose="02010600030101010101" pitchFamily="2" charset="-122"/>
              </a:rPr>
              <a:t>与智能信息处理协同创新中心、智能优化研究所等</a:t>
            </a:r>
            <a:r>
              <a:rPr lang="zh-CN" altLang="en-US" dirty="0">
                <a:latin typeface="Calibri" panose="020F0502020204030204" pitchFamily="34" charset="0"/>
                <a:ea typeface="宋体" panose="02010600030101010101" pitchFamily="2" charset="-122"/>
              </a:rPr>
              <a:t>产学研</a:t>
            </a:r>
            <a:r>
              <a:rPr lang="zh-CN" altLang="zh-CN" dirty="0">
                <a:latin typeface="Calibri" panose="020F0502020204030204" pitchFamily="34" charset="0"/>
                <a:ea typeface="宋体" panose="02010600030101010101" pitchFamily="2" charset="-122"/>
              </a:rPr>
              <a:t>平台。</a:t>
            </a:r>
            <a:endParaRPr lang="en-US" altLang="zh-CN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7544" y="195486"/>
            <a:ext cx="8208912" cy="50013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777777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专业实验室建设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0248" name="Picture 1" descr="C:\Users\Administrator\Documents\Tencent Files\798090869\Image\C2C\D05DD60E01113F64CB525C95C99BC23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2355850"/>
            <a:ext cx="2592387" cy="1223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9" name="Picture 5" descr="C:\Users\Administrator\Documents\Tencent Files\798090869\Image\C2C\93D66791ADC8080A5E3A8082021504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1863" y="2355850"/>
            <a:ext cx="2520950" cy="2519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0" name="Picture 2" descr="C:\Users\Administrator\Documents\Tencent Files\798090869\Image\C2C\9A0D6226DA8B92ACD5C87D8AC6DCA18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00" y="2355850"/>
            <a:ext cx="2374900" cy="12239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1" name="Picture 4" descr="å¸å§ä¹¦è®°å´å­è£åè§æç³»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2500" y="3651250"/>
            <a:ext cx="2390775" cy="12049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52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213" y="3651250"/>
            <a:ext cx="2592387" cy="1152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 1"/>
          <p:cNvSpPr>
            <a:spLocks noGrp="1"/>
          </p:cNvSpPr>
          <p:nvPr>
            <p:ph type="title"/>
          </p:nvPr>
        </p:nvSpPr>
        <p:spPr>
          <a:xfrm>
            <a:off x="457200" y="384536"/>
            <a:ext cx="8229600" cy="500135"/>
          </a:xfrm>
          <a:solidFill>
            <a:schemeClr val="tx2">
              <a:lumMod val="60000"/>
              <a:lumOff val="40000"/>
            </a:schemeClr>
          </a:solidFill>
          <a:ln/>
          <a:effectLst/>
          <a:sp3d prstMaterial="plastic"/>
        </p:spPr>
        <p:txBody>
          <a:bodyPr vert="horz" wrap="square" lIns="68577" tIns="34289" rIns="68577" bIns="34289" rtlCol="0" anchor="ctr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宋体" panose="02010600030101010101" pitchFamily="2" charset="-122"/>
              </a:rPr>
              <a:t>大学生科技创新</a:t>
            </a:r>
          </a:p>
        </p:txBody>
      </p:sp>
      <p:sp>
        <p:nvSpPr>
          <p:cNvPr id="22531" name="内容占位符 2"/>
          <p:cNvSpPr>
            <a:spLocks noGrp="1"/>
          </p:cNvSpPr>
          <p:nvPr>
            <p:ph idx="1"/>
          </p:nvPr>
        </p:nvSpPr>
        <p:spPr>
          <a:xfrm>
            <a:off x="0" y="1081088"/>
            <a:ext cx="4500563" cy="3290888"/>
          </a:xfrm>
        </p:spPr>
        <p:txBody>
          <a:bodyPr vert="horz" lIns="91434" tIns="45717" rIns="91434" bIns="45717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</a:t>
            </a: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目前，智能科学与工程系拥有多个不同的第二课堂兴趣方向：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机器人足球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大数据项目开发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ACM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程序设计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手游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……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欢迎新生力量的加入！</a:t>
            </a:r>
          </a:p>
        </p:txBody>
      </p:sp>
      <p:pic>
        <p:nvPicPr>
          <p:cNvPr id="11268" name="Picture 4" descr="C:\Users\Administrator\Desktop\比赛照片\20160703_1227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63" y="1160463"/>
            <a:ext cx="3500437" cy="16271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463" y="2859088"/>
            <a:ext cx="3497262" cy="14414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平行四边形 3"/>
          <p:cNvSpPr/>
          <p:nvPr/>
        </p:nvSpPr>
        <p:spPr>
          <a:xfrm>
            <a:off x="0" y="1773238"/>
            <a:ext cx="1042988" cy="2166938"/>
          </a:xfrm>
          <a:custGeom>
            <a:avLst/>
            <a:gdLst/>
            <a:ahLst/>
            <a:cxnLst/>
            <a:rect l="l" t="t" r="r" b="b"/>
            <a:pathLst>
              <a:path w="1042784" h="2167216">
                <a:moveTo>
                  <a:pt x="0" y="0"/>
                </a:moveTo>
                <a:lnTo>
                  <a:pt x="1042784" y="0"/>
                </a:lnTo>
                <a:lnTo>
                  <a:pt x="500980" y="2167216"/>
                </a:lnTo>
                <a:lnTo>
                  <a:pt x="0" y="2167216"/>
                </a:lnTo>
                <a:close/>
              </a:path>
            </a:pathLst>
          </a:custGeom>
          <a:solidFill>
            <a:srgbClr val="2D5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平行四边形 5"/>
          <p:cNvSpPr/>
          <p:nvPr/>
        </p:nvSpPr>
        <p:spPr>
          <a:xfrm>
            <a:off x="2992438" y="1773238"/>
            <a:ext cx="6151563" cy="2166938"/>
          </a:xfrm>
          <a:custGeom>
            <a:avLst/>
            <a:gdLst/>
            <a:ahLst/>
            <a:cxnLst/>
            <a:rect l="l" t="t" r="r" b="b"/>
            <a:pathLst>
              <a:path w="6151744" h="2167216">
                <a:moveTo>
                  <a:pt x="541804" y="0"/>
                </a:moveTo>
                <a:lnTo>
                  <a:pt x="1811644" y="0"/>
                </a:lnTo>
                <a:lnTo>
                  <a:pt x="2879496" y="0"/>
                </a:lnTo>
                <a:lnTo>
                  <a:pt x="3500904" y="0"/>
                </a:lnTo>
                <a:lnTo>
                  <a:pt x="4149336" y="0"/>
                </a:lnTo>
                <a:lnTo>
                  <a:pt x="4770744" y="0"/>
                </a:lnTo>
                <a:lnTo>
                  <a:pt x="5838596" y="0"/>
                </a:lnTo>
                <a:lnTo>
                  <a:pt x="6151744" y="0"/>
                </a:lnTo>
                <a:lnTo>
                  <a:pt x="6151744" y="2167216"/>
                </a:lnTo>
                <a:lnTo>
                  <a:pt x="5296792" y="2167216"/>
                </a:lnTo>
                <a:lnTo>
                  <a:pt x="4228940" y="2167216"/>
                </a:lnTo>
                <a:lnTo>
                  <a:pt x="3607532" y="2167216"/>
                </a:lnTo>
                <a:lnTo>
                  <a:pt x="2959100" y="2167216"/>
                </a:lnTo>
                <a:lnTo>
                  <a:pt x="2337692" y="2167216"/>
                </a:lnTo>
                <a:lnTo>
                  <a:pt x="1269840" y="2167216"/>
                </a:lnTo>
                <a:lnTo>
                  <a:pt x="0" y="2167216"/>
                </a:lnTo>
                <a:close/>
              </a:path>
            </a:pathLst>
          </a:custGeom>
          <a:solidFill>
            <a:srgbClr val="2D54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35375" y="2286000"/>
            <a:ext cx="4475163" cy="646113"/>
          </a:xfrm>
          <a:prstGeom prst="rect">
            <a:avLst/>
          </a:prstGeom>
          <a:noFill/>
          <a:ln w="9525">
            <a:noFill/>
          </a:ln>
        </p:spPr>
        <p:txBody>
          <a:bodyPr lIns="91434" tIns="45717" rIns="91434" bIns="45717">
            <a:spAutoFit/>
          </a:bodyPr>
          <a:lstStyle/>
          <a:p>
            <a:pPr algn="ctr">
              <a:buNone/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欢迎加入我们！</a:t>
            </a:r>
          </a:p>
        </p:txBody>
      </p:sp>
      <p:sp>
        <p:nvSpPr>
          <p:cNvPr id="7" name="矩形 6"/>
          <p:cNvSpPr/>
          <p:nvPr/>
        </p:nvSpPr>
        <p:spPr>
          <a:xfrm>
            <a:off x="5157788" y="3219450"/>
            <a:ext cx="1820863" cy="369888"/>
          </a:xfrm>
          <a:prstGeom prst="rect">
            <a:avLst/>
          </a:prstGeom>
        </p:spPr>
        <p:txBody>
          <a:bodyPr wrap="none" lIns="91434" tIns="45717" rIns="91434" bIns="45717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4D3F690-A708-4E20-AA54-85960A0013C7}" type="datetime2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2025年8月13日 Wednesday</a:t>
            </a:fld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6455" y="2207948"/>
            <a:ext cx="1455936" cy="1296693"/>
          </a:xfrm>
          <a:prstGeom prst="ellipse">
            <a:avLst/>
          </a:prstGeom>
          <a:ln>
            <a:noFill/>
          </a:ln>
          <a:effectLst>
            <a:softEdge rad="12700"/>
          </a:effectLst>
        </p:spPr>
      </p:pic>
    </p:spTree>
  </p:cSld>
  <p:clrMapOvr>
    <a:masterClrMapping/>
  </p:clrMapOvr>
  <p:transition spd="slow" advTm="3000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2D5493"/>
        </a:solidFill>
        <a:ln>
          <a:solidFill>
            <a:srgbClr val="2D5493"/>
          </a:solidFill>
        </a:ln>
      </a:spPr>
      <a:bodyPr tIns="0" bIns="0" rtlCol="0" anchor="ctr"/>
      <a:lstStyle>
        <a:defPPr algn="ctr">
          <a:defRPr sz="1600" b="1"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1233</Words>
  <Application>Microsoft Macintosh PowerPoint</Application>
  <PresentationFormat>On-screen Show (16:9)</PresentationFormat>
  <Paragraphs>103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仿宋</vt:lpstr>
      <vt:lpstr>微软雅黑</vt:lpstr>
      <vt:lpstr>黑体</vt:lpstr>
      <vt:lpstr>Arial</vt:lpstr>
      <vt:lpstr>Calibri</vt:lpstr>
      <vt:lpstr>Franklin Gothic Book</vt:lpstr>
      <vt:lpstr>FZHei-B01S</vt:lpstr>
      <vt:lpstr>Times New Roman</vt:lpstr>
      <vt:lpstr>方正粗倩简体</vt:lpstr>
      <vt:lpstr>Office 主题</vt:lpstr>
      <vt:lpstr>PowerPoint Presentation</vt:lpstr>
      <vt:lpstr>专业背景</vt:lpstr>
      <vt:lpstr>专业定位</vt:lpstr>
      <vt:lpstr>服务岗位</vt:lpstr>
      <vt:lpstr>依据岗位能力的课程体系</vt:lpstr>
      <vt:lpstr>渐进式实践教学体系</vt:lpstr>
      <vt:lpstr>企业深度参与，培养应用型人才</vt:lpstr>
      <vt:lpstr>合作企业</vt:lpstr>
      <vt:lpstr>PowerPoint Presentation</vt:lpstr>
      <vt:lpstr>大学生科技创新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Michael Ofengenden</cp:lastModifiedBy>
  <cp:revision>626</cp:revision>
  <dcterms:created xsi:type="dcterms:W3CDTF">2016-05-22T14:47:00Z</dcterms:created>
  <dcterms:modified xsi:type="dcterms:W3CDTF">2025-08-13T18:16:26Z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A127DC158BC8498F93F19EB2C967C354</vt:lpwstr>
  </property>
</Properties>
</file>