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  <p:sldId id="259" r:id="rId4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_rels/notesSlide4.xml.rels><?xml version="1.0" encoding="UTF-8" standalone="yes"?>
<Relationships xmlns="http://schemas.openxmlformats.org/package/2006/relationships"><Relationship Id="rId1" Target="../slides/slide4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Overview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Agenda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Results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Next steps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Overview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Agenda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Results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Next steps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