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Atlas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Atlas figures are preliminary.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Atlas 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Atlas pilot is ready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Atlas has ten participants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Atlas 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Atlas retention improved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Atlas risks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Launch Atlas in October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Keep the Atlas team informed</a:t>
            </a:r>
          </a:p>
        </p:txBody>
      </p:sp>
    </p:spTree>
  </p:cSld>
  <p:clrMapOvr>
    <a:masterClrMapping/>
  </p:clrMapOvr>
</p:sld>
</file>