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</Types>
</file>

<file path=_rels/.rels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Master"/>
  </p:sldMasterIdLst>
  <p:sldIdLst>
    <p:sldId id="256" r:id="rId1"/>
    <p:sldId id="257" r:id="rId2"/>
    <p:sldId id="258" r:id="rId3"/>
  </p:sldIdLst>
  <p:sldSz cx="9144000" cy="6858000"/>
  <p:notesSz cx="6858000" cy="9144000"/>
</p:presentation>
</file>

<file path=ppt/_rels/presentation.xml.rels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Relationship Id="rId3" Type="http://schemas.openxmlformats.org/officeDocument/2006/relationships/slide" Target="slides/slide3.xml"/><Relationship Id="rIdMaster" Type="http://schemas.openxmlformats.org/officeDocument/2006/relationships/slideMaster" Target="slideMasters/slideMaster1.xml"/></Relationships>
</file>

<file path=ppt/notesSlides/_rels/notesSlide1.xml.rels><?xml version="1.0" encoding="UTF-8" standalone="yes"?>
<Relationships xmlns="http://schemas.openxmlformats.org/package/2006/relationships"><Relationship Id="rId1" Target="../slides/slide1.xml" Type="http://schemas.openxmlformats.org/officeDocument/2006/relationships/slide"/></Relationships>
</file>

<file path=ppt/notesSlides/_rels/notesSlide2.xml.rels><?xml version="1.0" encoding="UTF-8" standalone="yes"?>
<Relationships xmlns="http://schemas.openxmlformats.org/package/2006/relationships"><Relationship Id="rId1" Target="../slides/slide2.xml" Type="http://schemas.openxmlformats.org/officeDocument/2006/relationships/slide"/></Relationships>
</file>

<file path=ppt/notesSlides/_rels/notesSlide3.xml.rels><?xml version="1.0" encoding="UTF-8" standalone="yes"?>
<Relationships xmlns="http://schemas.openxmlformats.org/package/2006/relationships"><Relationship Id="rId1" Target="../slides/slide3.xml" Type="http://schemas.openxmlformats.org/officeDocument/2006/relationships/slide"/></Relationships>
</file>

<file path=ppt/notesSlides/notesSlide1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Overview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Results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Next steps</a:t>
            </a:r>
          </a:p>
        </p:txBody>
      </p:sp>
    </p:spTree>
  </p:cSld>
</p:notes>
</file>

<file path=ppt/slideLayouts/_rels/slideLayout1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tx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>
      <a:lvl1pPr>
        <a:buChar char="•"/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Overview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Results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Revenue: $1.2 million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Margin: 18%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Retention: 91%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Next steps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