
<file path=[Content_Types].xml><?xml version="1.0" encoding="utf-8"?>
<Types xmlns="http://schemas.openxmlformats.org/package/2006/content-types"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</Types>
</file>

<file path=_rels/.rels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r="http://schemas.openxmlformats.org/officeDocument/2006/relationships">
  <p:sldMasterIdLst>
    <p:sldMasterId id="2147483648" r:id="rIdMaster"/>
  </p:sldMasterIdLst>
  <p:sldIdLst>
    <p:sldId id="256" r:id="rId1"/>
    <p:sldId id="257" r:id="rId2"/>
    <p:sldId id="258" r:id="rId3"/>
  </p:sldIdLst>
  <p:sldSz cx="9144000" cy="6858000"/>
  <p:notesSz cx="6858000" cy="9144000"/>
</p:presentation>
</file>

<file path=ppt/_rels/presentation.xml.rels><Relationships xmlns="http://schemas.openxmlformats.org/package/2006/relationships"><Relationship Id="rId1" Type="http://schemas.openxmlformats.org/officeDocument/2006/relationships/slide" Target="slides/slide1.xml"/><Relationship Id="rId2" Type="http://schemas.openxmlformats.org/officeDocument/2006/relationships/slide" Target="slides/slide2.xml"/><Relationship Id="rId3" Type="http://schemas.openxmlformats.org/officeDocument/2006/relationships/slide" Target="slides/slide3.xml"/><Relationship Id="rIdMaster" Type="http://schemas.openxmlformats.org/officeDocument/2006/relationships/slideMaster" Target="slideMasters/slideMaster1.xml"/></Relationships>
</file>

<file path=ppt/notesSlides/_rels/notesSlide1.xml.rels><?xml version="1.0" encoding="UTF-8" standalone="yes"?>
<Relationships xmlns="http://schemas.openxmlformats.org/package/2006/relationships"><Relationship Id="rId1" Target="../slides/slide1.xml" Type="http://schemas.openxmlformats.org/officeDocument/2006/relationships/slide"/></Relationships>
</file>

<file path=ppt/notesSlides/_rels/notesSlide2.xml.rels><?xml version="1.0" encoding="UTF-8" standalone="yes"?>
<Relationships xmlns="http://schemas.openxmlformats.org/package/2006/relationships"><Relationship Id="rId1" Target="../slides/slide2.xml" Type="http://schemas.openxmlformats.org/officeDocument/2006/relationships/slide"/></Relationships>
</file>

<file path=ppt/notesSlides/_rels/notesSlide3.xml.rels><?xml version="1.0" encoding="UTF-8" standalone="yes"?>
<Relationships xmlns="http://schemas.openxmlformats.org/package/2006/relationships"><Relationship Id="rId1" Target="../slides/slide3.xml" Type="http://schemas.openxmlformats.org/officeDocument/2006/relationships/slide"/></Relationships>
</file>

<file path=ppt/notesSlides/notesSlide1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/>
      <p:sp xmlns:a="http://schemas.openxmlformats.org/drawingml/2006/main" xmlns:p="http://schemas.openxmlformats.org/presentationml/2006/main">
        <p:nvSpPr>
          <p:cNvPr id="2" name="Notes Placeholder"/>
          <p:cNvSpPr>
            <a:spLocks noGrp="1"/>
          </p:cNvSpPr>
          <p:nvPr>
            <p:ph idx="1" type="body"/>
          </p:nvPr>
        </p:nvSpPr>
        <p:spPr>
          <a:xfrm>
            <a:off x="685800" y="4351338"/>
            <a:ext cx="5486400" cy="3200400"/>
          </a:xfrm>
        </p:spPr>
        <p:txBody xmlns:a="http://schemas.openxmlformats.org/drawingml/2006/main" xmlns:p="http://schemas.openxmlformats.org/presentationml/2006/main">
          <a:bodyPr/>
          <a:lstStyle/>
          <a:p xmlns:a="http://schemas.openxmlformats.org/drawingml/2006/main">
            <a:r>
              <a:t>Presenter cue: Quarterly update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/>
      <p:sp xmlns:a="http://schemas.openxmlformats.org/drawingml/2006/main" xmlns:p="http://schemas.openxmlformats.org/presentationml/2006/main">
        <p:nvSpPr>
          <p:cNvPr id="2" name="Notes Placeholder"/>
          <p:cNvSpPr>
            <a:spLocks noGrp="1"/>
          </p:cNvSpPr>
          <p:nvPr>
            <p:ph idx="1" type="body"/>
          </p:nvPr>
        </p:nvSpPr>
        <p:spPr>
          <a:xfrm>
            <a:off x="685800" y="4351338"/>
            <a:ext cx="5486400" cy="3200400"/>
          </a:xfrm>
        </p:spPr>
        <p:txBody xmlns:a="http://schemas.openxmlformats.org/drawingml/2006/main" xmlns:p="http://schemas.openxmlformats.org/presentationml/2006/main">
          <a:bodyPr/>
          <a:lstStyle/>
          <a:p xmlns:a="http://schemas.openxmlformats.org/drawingml/2006/main">
            <a:r>
              <a:t>Presenter cue: Agenda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/>
      <p:sp xmlns:a="http://schemas.openxmlformats.org/drawingml/2006/main" xmlns:p="http://schemas.openxmlformats.org/presentationml/2006/main">
        <p:nvSpPr>
          <p:cNvPr id="2" name="Notes Placeholder"/>
          <p:cNvSpPr>
            <a:spLocks noGrp="1"/>
          </p:cNvSpPr>
          <p:nvPr>
            <p:ph idx="1" type="body"/>
          </p:nvPr>
        </p:nvSpPr>
        <p:spPr>
          <a:xfrm>
            <a:off x="685800" y="4351338"/>
            <a:ext cx="5486400" cy="3200400"/>
          </a:xfrm>
        </p:spPr>
        <p:txBody xmlns:a="http://schemas.openxmlformats.org/drawingml/2006/main" xmlns:p="http://schemas.openxmlformats.org/presentationml/2006/main">
          <a:bodyPr/>
          <a:lstStyle/>
          <a:p xmlns:a="http://schemas.openxmlformats.org/drawingml/2006/main">
            <a:r>
              <a:t>Presenter cue: Results</a:t>
            </a:r>
          </a:p>
        </p:txBody>
      </p:sp>
    </p:spTree>
  </p:cSld>
</p:notes>
</file>

<file path=ppt/slideLayouts/_rels/slideLayout1.xml.rels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tx" preserve="1">
  <p:cSld name="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</p:sldLayoutIdLst>
  <p:txStyles>
    <p:titleStyle/>
    <p:bodyStyle>
      <a:lvl1pPr>
        <a:buChar char="•"/>
      </a:lvl1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notesSlides/notesSlide3.xml" Type="http://schemas.openxmlformats.org/officeDocument/2006/relationships/notesSlide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0" type="title"/>
          </p:nvPr>
        </p:nvSpPr>
        <p:spPr>
          <a:xfrm>
            <a:off x="457200" y="457200"/>
            <a:ext cx="8229600" cy="6858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buNone/>
            </a:pPr>
            <a:r>
              <a:rPr b="1" sz="2800">
                <a:solidFill>
                  <a:srgbClr val="222222"/>
                </a:solidFill>
                <a:latin typeface="DejaVu Sans"/>
              </a:rPr>
              <a:t>Quarterly update</a:t>
            </a:r>
          </a:p>
        </p:txBody>
      </p:sp>
      <p:sp>
        <p:nvSpPr>
          <p:cNvPr id="3" name="Bullets"/>
          <p:cNvSpPr/>
          <p:nvPr>
            <p:ph idx="1" type="body"/>
          </p:nvPr>
        </p:nvSpPr>
        <p:spPr>
          <a:xfrm>
            <a:off x="457200" y="1600200"/>
            <a:ext cx="8229600" cy="3429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indent="-285750" marL="342900">
              <a:buChar char="•"/>
            </a:pPr>
            <a:r>
              <a:rPr sz="1800">
                <a:solidFill>
                  <a:srgbClr val="222222"/>
                </a:solidFill>
                <a:latin typeface="DejaVu Sans"/>
              </a:rPr>
              <a:t>Review progress</a:t>
            </a:r>
          </a:p>
          <a:p>
            <a:pPr indent="-285750" marL="342900">
              <a:buChar char="•"/>
            </a:pPr>
            <a:r>
              <a:rPr sz="1800">
                <a:solidFill>
                  <a:srgbClr val="222222"/>
                </a:solidFill>
                <a:latin typeface="DejaVu Sans"/>
              </a:rPr>
              <a:t>Discuss risks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0" type="title"/>
          </p:nvPr>
        </p:nvSpPr>
        <p:spPr>
          <a:xfrm>
            <a:off x="457200" y="457200"/>
            <a:ext cx="8229600" cy="6858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buNone/>
            </a:pPr>
            <a:r>
              <a:rPr b="1" sz="2800">
                <a:solidFill>
                  <a:srgbClr val="222222"/>
                </a:solidFill>
                <a:latin typeface="DejaVu Sans"/>
              </a:rPr>
              <a:t>Agenda</a:t>
            </a:r>
          </a:p>
        </p:txBody>
      </p:sp>
      <p:sp>
        <p:nvSpPr>
          <p:cNvPr id="3" name="Bullets"/>
          <p:cNvSpPr/>
          <p:nvPr>
            <p:ph idx="1" type="body"/>
          </p:nvPr>
        </p:nvSpPr>
        <p:spPr>
          <a:xfrm>
            <a:off x="457200" y="1600200"/>
            <a:ext cx="8229600" cy="3429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indent="-285750" marL="342900">
              <a:buChar char="•"/>
            </a:pPr>
            <a:r>
              <a:rPr sz="1800">
                <a:solidFill>
                  <a:srgbClr val="222222"/>
                </a:solidFill>
                <a:latin typeface="DejaVu Sans"/>
              </a:rPr>
              <a:t>Review progress</a:t>
            </a:r>
          </a:p>
          <a:p>
            <a:pPr indent="-285750" marL="342900">
              <a:buChar char="•"/>
            </a:pPr>
            <a:r>
              <a:rPr sz="1800">
                <a:solidFill>
                  <a:srgbClr val="222222"/>
                </a:solidFill>
                <a:latin typeface="DejaVu Sans"/>
              </a:rPr>
              <a:t>Discuss risks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0" type="title"/>
          </p:nvPr>
        </p:nvSpPr>
        <p:spPr>
          <a:xfrm>
            <a:off x="457200" y="457200"/>
            <a:ext cx="8229600" cy="6858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buNone/>
            </a:pPr>
            <a:r>
              <a:rPr b="1" sz="2800">
                <a:solidFill>
                  <a:srgbClr val="222222"/>
                </a:solidFill>
                <a:latin typeface="DejaVu Sans"/>
              </a:rPr>
              <a:t>Results</a:t>
            </a:r>
          </a:p>
        </p:txBody>
      </p:sp>
      <p:sp>
        <p:nvSpPr>
          <p:cNvPr id="3" name="Bullets"/>
          <p:cNvSpPr/>
          <p:nvPr>
            <p:ph idx="1" type="body"/>
          </p:nvPr>
        </p:nvSpPr>
        <p:spPr>
          <a:xfrm>
            <a:off x="457200" y="1600200"/>
            <a:ext cx="8229600" cy="3429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indent="-285750" marL="342900">
              <a:buChar char="•"/>
            </a:pPr>
            <a:r>
              <a:rPr sz="1800">
                <a:solidFill>
                  <a:srgbClr val="222222"/>
                </a:solidFill>
                <a:latin typeface="DejaVu Sans"/>
              </a:rPr>
              <a:t>Review progress</a:t>
            </a:r>
          </a:p>
          <a:p>
            <a:pPr indent="-285750" marL="342900">
              <a:buChar char="•"/>
            </a:pPr>
            <a:r>
              <a:rPr sz="1800">
                <a:solidFill>
                  <a:srgbClr val="222222"/>
                </a:solidFill>
                <a:latin typeface="DejaVu Sans"/>
              </a:rPr>
              <a:t>Discuss risks</a:t>
            </a:r>
          </a:p>
        </p:txBody>
      </p:sp>
    </p:spTree>
  </p:cSld>
  <p:clrMapOvr>
    <a:masterClrMapping/>
  </p:clrMapOvr>
</p:sld>
</file>